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680" r:id="rId5"/>
    <p:sldMasterId id="2147483685" r:id="rId6"/>
    <p:sldMasterId id="2147483695" r:id="rId7"/>
    <p:sldMasterId id="2147483735" r:id="rId8"/>
  </p:sldMasterIdLst>
  <p:notesMasterIdLst>
    <p:notesMasterId r:id="rId43"/>
  </p:notesMasterIdLst>
  <p:handoutMasterIdLst>
    <p:handoutMasterId r:id="rId44"/>
  </p:handoutMasterIdLst>
  <p:sldIdLst>
    <p:sldId id="279" r:id="rId9"/>
    <p:sldId id="351" r:id="rId10"/>
    <p:sldId id="352" r:id="rId11"/>
    <p:sldId id="317" r:id="rId12"/>
    <p:sldId id="289" r:id="rId13"/>
    <p:sldId id="286" r:id="rId14"/>
    <p:sldId id="287" r:id="rId15"/>
    <p:sldId id="353" r:id="rId16"/>
    <p:sldId id="354" r:id="rId17"/>
    <p:sldId id="355" r:id="rId18"/>
    <p:sldId id="256" r:id="rId19"/>
    <p:sldId id="257" r:id="rId20"/>
    <p:sldId id="258" r:id="rId21"/>
    <p:sldId id="259" r:id="rId22"/>
    <p:sldId id="260" r:id="rId23"/>
    <p:sldId id="261" r:id="rId24"/>
    <p:sldId id="262" r:id="rId25"/>
    <p:sldId id="263" r:id="rId26"/>
    <p:sldId id="264" r:id="rId27"/>
    <p:sldId id="265" r:id="rId28"/>
    <p:sldId id="266" r:id="rId29"/>
    <p:sldId id="267" r:id="rId30"/>
    <p:sldId id="276" r:id="rId31"/>
    <p:sldId id="277" r:id="rId32"/>
    <p:sldId id="281" r:id="rId33"/>
    <p:sldId id="282" r:id="rId34"/>
    <p:sldId id="278" r:id="rId35"/>
    <p:sldId id="271" r:id="rId36"/>
    <p:sldId id="272" r:id="rId37"/>
    <p:sldId id="273" r:id="rId38"/>
    <p:sldId id="274" r:id="rId39"/>
    <p:sldId id="275" r:id="rId40"/>
    <p:sldId id="280" r:id="rId41"/>
    <p:sldId id="28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CDD482-555B-46DD-BCB2-768755DD04E9}">
          <p14:sldIdLst>
            <p14:sldId id="279"/>
            <p14:sldId id="351"/>
            <p14:sldId id="352"/>
            <p14:sldId id="317"/>
            <p14:sldId id="289"/>
            <p14:sldId id="286"/>
            <p14:sldId id="287"/>
            <p14:sldId id="353"/>
            <p14:sldId id="354"/>
            <p14:sldId id="355"/>
          </p14:sldIdLst>
        </p14:section>
        <p14:section name="Template" id="{36E0067F-9AE9-4EBF-A841-1CFEE40DB0C0}">
          <p14:sldIdLst>
            <p14:sldId id="256"/>
            <p14:sldId id="257"/>
            <p14:sldId id="258"/>
            <p14:sldId id="259"/>
            <p14:sldId id="260"/>
            <p14:sldId id="261"/>
            <p14:sldId id="262"/>
            <p14:sldId id="263"/>
            <p14:sldId id="264"/>
            <p14:sldId id="265"/>
            <p14:sldId id="266"/>
            <p14:sldId id="267"/>
            <p14:sldId id="276"/>
            <p14:sldId id="277"/>
            <p14:sldId id="281"/>
            <p14:sldId id="282"/>
            <p14:sldId id="278"/>
            <p14:sldId id="271"/>
            <p14:sldId id="272"/>
            <p14:sldId id="273"/>
            <p14:sldId id="274"/>
            <p14:sldId id="275"/>
            <p14:sldId id="280"/>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434343"/>
    <a:srgbClr val="FDFDFD"/>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F5638D-112F-4B26-A70E-75ACE4BE47BD}" v="285" dt="2023-05-22T16:31:38.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3" autoAdjust="0"/>
    <p:restoredTop sz="86375" autoAdjust="0"/>
  </p:normalViewPr>
  <p:slideViewPr>
    <p:cSldViewPr snapToGrid="0">
      <p:cViewPr varScale="1">
        <p:scale>
          <a:sx n="137" d="100"/>
          <a:sy n="137" d="100"/>
        </p:scale>
        <p:origin x="714" y="126"/>
      </p:cViewPr>
      <p:guideLst/>
    </p:cSldViewPr>
  </p:slideViewPr>
  <p:outlineViewPr>
    <p:cViewPr>
      <p:scale>
        <a:sx n="33" d="100"/>
        <a:sy n="33" d="100"/>
      </p:scale>
      <p:origin x="0" y="-852"/>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8/28/2023</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Unified Analytics Platform</a:t>
            </a:r>
          </a:p>
          <a:p>
            <a:r>
              <a:rPr lang="en-US"/>
              <a:t>Lake Centric and Open</a:t>
            </a:r>
          </a:p>
          <a:p>
            <a:r>
              <a:rPr lang="en-US"/>
              <a:t>Empower every Office user</a:t>
            </a:r>
          </a:p>
          <a:p>
            <a:r>
              <a:rPr lang="en-US"/>
              <a:t>Pervasive security and governance</a:t>
            </a:r>
            <a:endParaRPr lang="en-DK"/>
          </a:p>
        </p:txBody>
      </p:sp>
      <p:sp>
        <p:nvSpPr>
          <p:cNvPr id="4" name="Slide Number Placeholder 3"/>
          <p:cNvSpPr>
            <a:spLocks noGrp="1"/>
          </p:cNvSpPr>
          <p:nvPr>
            <p:ph type="sldNum" sz="quarter" idx="5"/>
          </p:nvPr>
        </p:nvSpPr>
        <p:spPr/>
        <p:txBody>
          <a:bodyPr/>
          <a:lstStyle/>
          <a:p>
            <a:fld id="{0CE8E21D-C6A1-44F7-B8AA-CF76B1567D63}" type="slidenum">
              <a:rPr lang="en-DK" smtClean="0"/>
              <a:t>2</a:t>
            </a:fld>
            <a:endParaRPr lang="en-DK"/>
          </a:p>
        </p:txBody>
      </p:sp>
    </p:spTree>
    <p:extLst>
      <p:ext uri="{BB962C8B-B14F-4D97-AF65-F5344CB8AC3E}">
        <p14:creationId xmlns:p14="http://schemas.microsoft.com/office/powerpoint/2010/main" val="139244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34</a:t>
            </a:fld>
            <a:endParaRPr lang="en-US"/>
          </a:p>
        </p:txBody>
      </p:sp>
    </p:spTree>
    <p:extLst>
      <p:ext uri="{BB962C8B-B14F-4D97-AF65-F5344CB8AC3E}">
        <p14:creationId xmlns:p14="http://schemas.microsoft.com/office/powerpoint/2010/main" val="9728276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938"/>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49713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79765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193924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91611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0465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8431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0767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2674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9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6211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716108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392217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42496489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5361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2396248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7753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4719760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1284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489279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1449265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183672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31BB-3009-4D6D-B1C2-5D5D0A18E7E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AE9EA24A-8B65-0FAF-7289-AE4307C92D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29D23013-4A0A-49C0-9857-8DBC8570E12B}"/>
              </a:ext>
            </a:extLst>
          </p:cNvPr>
          <p:cNvSpPr>
            <a:spLocks noGrp="1"/>
          </p:cNvSpPr>
          <p:nvPr>
            <p:ph type="dt" sz="half" idx="10"/>
          </p:nvPr>
        </p:nvSpPr>
        <p:spPr/>
        <p:txBody>
          <a:bodyPr/>
          <a:lstStyle/>
          <a:p>
            <a:fld id="{F683B055-52B5-42F6-8495-ED52DFDB9C16}" type="datetimeFigureOut">
              <a:rPr lang="en-DK" smtClean="0"/>
              <a:t>28/08/2023</a:t>
            </a:fld>
            <a:endParaRPr lang="en-DK"/>
          </a:p>
        </p:txBody>
      </p:sp>
      <p:sp>
        <p:nvSpPr>
          <p:cNvPr id="5" name="Footer Placeholder 4">
            <a:extLst>
              <a:ext uri="{FF2B5EF4-FFF2-40B4-BE49-F238E27FC236}">
                <a16:creationId xmlns:a16="http://schemas.microsoft.com/office/drawing/2014/main" id="{C0BA60C2-B69E-A266-9BD9-C8A8ED39D6A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B06707-17E8-783D-0EDA-A1D6BA09D155}"/>
              </a:ext>
            </a:extLst>
          </p:cNvPr>
          <p:cNvSpPr>
            <a:spLocks noGrp="1"/>
          </p:cNvSpPr>
          <p:nvPr>
            <p:ph type="sldNum" sz="quarter" idx="12"/>
          </p:nvPr>
        </p:nvSpPr>
        <p:spPr/>
        <p:txBody>
          <a:bodyPr/>
          <a:lstStyle/>
          <a:p>
            <a:fld id="{741EF42F-44C7-4EF9-8BD8-DAA1B8B1772C}" type="slidenum">
              <a:rPr lang="en-DK" smtClean="0"/>
              <a:t>‹#›</a:t>
            </a:fld>
            <a:endParaRPr lang="en-DK"/>
          </a:p>
        </p:txBody>
      </p:sp>
    </p:spTree>
    <p:extLst>
      <p:ext uri="{BB962C8B-B14F-4D97-AF65-F5344CB8AC3E}">
        <p14:creationId xmlns:p14="http://schemas.microsoft.com/office/powerpoint/2010/main" val="2925194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5109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647"/>
          <a:stretch/>
        </p:blipFill>
        <p:spPr>
          <a:xfrm>
            <a:off x="498197" y="319027"/>
            <a:ext cx="1765318" cy="738187"/>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9349944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106264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523445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a:srcRect l="6379" r="56921" b="691"/>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4118723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4220400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276922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562167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6564440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675" r:id="rId1"/>
    <p:sldLayoutId id="2147483649" r:id="rId2"/>
    <p:sldLayoutId id="2147483745" r:id="rId3"/>
    <p:sldLayoutId id="2147483746" r:id="rId4"/>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Content / Agenda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861143777"/>
      </p:ext>
    </p:extLst>
  </p:cSld>
  <p:clrMap bg1="lt1" tx1="dk1" bg2="lt2" tx2="dk2" accent1="accent1" accent2="accent2" accent3="accent3" accent4="accent4" accent5="accent5" accent6="accent6" hlink="hlink" folHlink="folHlink"/>
  <p:sldLayoutIdLst>
    <p:sldLayoutId id="2147483670" r:id="rId1"/>
    <p:sldLayoutId id="2147483650"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89644909"/>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61" r:id="rId3"/>
    <p:sldLayoutId id="2147483662" r:id="rId4"/>
    <p:sldLayoutId id="2147483663" r:id="rId5"/>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597182248"/>
      </p:ext>
    </p:extLst>
  </p:cSld>
  <p:clrMap bg1="lt1" tx1="dk1" bg2="lt2" tx2="dk2" accent1="accent1" accent2="accent2" accent3="accent3" accent4="accent4" accent5="accent5" accent6="accent6" hlink="hlink" folHlink="folHlink"/>
  <p:sldLayoutIdLst>
    <p:sldLayoutId id="2147483673" r:id="rId1"/>
    <p:sldLayoutId id="2147483669" r:id="rId2"/>
    <p:sldLayoutId id="2147483739" r:id="rId3"/>
    <p:sldLayoutId id="2147483740" r:id="rId4"/>
    <p:sldLayoutId id="2147483741" r:id="rId5"/>
    <p:sldLayoutId id="2147483742" r:id="rId6"/>
    <p:sldLayoutId id="2147483743" r:id="rId7"/>
    <p:sldLayoutId id="2147483744" r:id="rId8"/>
    <p:sldLayoutId id="2147483653" r:id="rId9"/>
    <p:sldLayoutId id="2147483665" r:id="rId10"/>
    <p:sldLayoutId id="2147483664" r:id="rId11"/>
    <p:sldLayoutId id="2147483654" r:id="rId12"/>
    <p:sldLayoutId id="2147483736" r:id="rId13"/>
    <p:sldLayoutId id="2147483737" r:id="rId14"/>
    <p:sldLayoutId id="2147483674" r:id="rId15"/>
    <p:sldLayoutId id="2147483666" r:id="rId16"/>
    <p:sldLayoutId id="2147483668" r:id="rId17"/>
    <p:sldLayoutId id="2147483672" r:id="rId18"/>
    <p:sldLayoutId id="2147483671" r:id="rId19"/>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27475901"/>
      </p:ext>
    </p:extLst>
  </p:cSld>
  <p:clrMap bg1="lt1" tx1="dk1" bg2="lt2" tx2="dk2" accent1="accent1" accent2="accent2" accent3="accent3" accent4="accent4" accent5="accent5" accent6="accent6" hlink="hlink" folHlink="folHlink"/>
  <p:sldLayoutIdLst>
    <p:sldLayoutId id="2147483667" r:id="rId1"/>
    <p:sldLayoutId id="2147483676"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notesSlide" Target="../notesSlides/notesSlide1.xml"/><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3.sv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svg"/><Relationship Id="rId7" Type="http://schemas.openxmlformats.org/officeDocument/2006/relationships/image" Target="../media/image40.sv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7.sv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7.sv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F41313E-23CC-E31A-633C-C6AF4E41BA25}"/>
              </a:ext>
            </a:extLst>
          </p:cNvPr>
          <p:cNvSpPr>
            <a:spLocks noGrp="1"/>
          </p:cNvSpPr>
          <p:nvPr>
            <p:ph type="subTitle" idx="1"/>
          </p:nvPr>
        </p:nvSpPr>
        <p:spPr/>
        <p:txBody>
          <a:bodyPr/>
          <a:lstStyle/>
          <a:p>
            <a:r>
              <a:rPr lang="en-US" dirty="0"/>
              <a:t>Mathias Halkjær</a:t>
            </a:r>
          </a:p>
          <a:p>
            <a:r>
              <a:rPr lang="en-US" sz="2400" dirty="0"/>
              <a:t>Principal Architect, Fellowmind</a:t>
            </a:r>
          </a:p>
          <a:p>
            <a:endParaRPr lang="en-US" dirty="0"/>
          </a:p>
        </p:txBody>
      </p:sp>
      <p:sp>
        <p:nvSpPr>
          <p:cNvPr id="3" name="Title 2">
            <a:extLst>
              <a:ext uri="{FF2B5EF4-FFF2-40B4-BE49-F238E27FC236}">
                <a16:creationId xmlns:a16="http://schemas.microsoft.com/office/drawing/2014/main" id="{4578E035-6740-D884-BBD8-E09D259103A2}"/>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Fabric Data Factory</a:t>
            </a:r>
            <a:endParaRPr lang="en-DK"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32699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93EF-0AA3-C316-FCF1-41532B59A52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6137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8C88BCD-77B6-6095-A68D-BCC40B71BF01}"/>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12ED9578-920E-185A-AABB-652E16B5400A}"/>
              </a:ext>
            </a:extLst>
          </p:cNvPr>
          <p:cNvSpPr>
            <a:spLocks noGrp="1"/>
          </p:cNvSpPr>
          <p:nvPr>
            <p:ph type="title"/>
          </p:nvPr>
        </p:nvSpPr>
        <p:spPr/>
        <p:txBody>
          <a:bodyPr/>
          <a:lstStyle/>
          <a:p>
            <a:r>
              <a:rPr lang="en-US" dirty="0"/>
              <a:t>Master slide title</a:t>
            </a:r>
          </a:p>
        </p:txBody>
      </p:sp>
    </p:spTree>
    <p:extLst>
      <p:ext uri="{BB962C8B-B14F-4D97-AF65-F5344CB8AC3E}">
        <p14:creationId xmlns:p14="http://schemas.microsoft.com/office/powerpoint/2010/main" val="4274525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120047-C586-C169-F4B8-9156F301C98A}"/>
              </a:ext>
            </a:extLst>
          </p:cNvPr>
          <p:cNvSpPr>
            <a:spLocks noGrp="1"/>
          </p:cNvSpPr>
          <p:nvPr>
            <p:ph sz="quarter" idx="21"/>
          </p:nvPr>
        </p:nvSpPr>
        <p:spPr/>
        <p:txBody>
          <a:bodyPr/>
          <a:lstStyle/>
          <a:p>
            <a:endParaRPr lang="en-US"/>
          </a:p>
        </p:txBody>
      </p:sp>
      <p:sp>
        <p:nvSpPr>
          <p:cNvPr id="3" name="Text Placeholder 2">
            <a:extLst>
              <a:ext uri="{FF2B5EF4-FFF2-40B4-BE49-F238E27FC236}">
                <a16:creationId xmlns:a16="http://schemas.microsoft.com/office/drawing/2014/main" id="{693F03D5-6354-A0C8-F271-9507379B585A}"/>
              </a:ext>
            </a:extLst>
          </p:cNvPr>
          <p:cNvSpPr>
            <a:spLocks noGrp="1"/>
          </p:cNvSpPr>
          <p:nvPr>
            <p:ph type="body" sz="quarter" idx="22"/>
          </p:nvPr>
        </p:nvSpPr>
        <p:spPr/>
        <p:txBody>
          <a:bodyPr/>
          <a:lstStyle/>
          <a:p>
            <a:endParaRPr lang="en-US"/>
          </a:p>
        </p:txBody>
      </p:sp>
      <p:sp>
        <p:nvSpPr>
          <p:cNvPr id="4" name="Text Placeholder 3">
            <a:extLst>
              <a:ext uri="{FF2B5EF4-FFF2-40B4-BE49-F238E27FC236}">
                <a16:creationId xmlns:a16="http://schemas.microsoft.com/office/drawing/2014/main" id="{0E67FE38-3330-3B4E-2FBF-079FBB0B6EB6}"/>
              </a:ext>
            </a:extLst>
          </p:cNvPr>
          <p:cNvSpPr>
            <a:spLocks noGrp="1"/>
          </p:cNvSpPr>
          <p:nvPr>
            <p:ph type="body" sz="quarter" idx="23"/>
          </p:nvPr>
        </p:nvSpPr>
        <p:spPr>
          <a:xfrm>
            <a:off x="635035" y="647231"/>
            <a:ext cx="1803365" cy="548346"/>
          </a:xfrm>
        </p:spPr>
        <p:txBody>
          <a:bodyPr/>
          <a:lstStyle/>
          <a:p>
            <a:endParaRPr lang="en-US"/>
          </a:p>
        </p:txBody>
      </p:sp>
      <p:sp>
        <p:nvSpPr>
          <p:cNvPr id="5" name="Content Placeholder 4">
            <a:extLst>
              <a:ext uri="{FF2B5EF4-FFF2-40B4-BE49-F238E27FC236}">
                <a16:creationId xmlns:a16="http://schemas.microsoft.com/office/drawing/2014/main" id="{089AA739-0E4A-D2B3-3AE0-75D6D330A4F6}"/>
              </a:ext>
            </a:extLst>
          </p:cNvPr>
          <p:cNvSpPr>
            <a:spLocks noGrp="1"/>
          </p:cNvSpPr>
          <p:nvPr>
            <p:ph sz="quarter" idx="24"/>
          </p:nvPr>
        </p:nvSpPr>
        <p:spPr/>
        <p:txBody>
          <a:bodyPr/>
          <a:lstStyle/>
          <a:p>
            <a:endParaRPr lang="en-US"/>
          </a:p>
        </p:txBody>
      </p:sp>
      <p:sp>
        <p:nvSpPr>
          <p:cNvPr id="6" name="Content Placeholder 5">
            <a:extLst>
              <a:ext uri="{FF2B5EF4-FFF2-40B4-BE49-F238E27FC236}">
                <a16:creationId xmlns:a16="http://schemas.microsoft.com/office/drawing/2014/main" id="{4370C05F-3AFC-444B-77B5-766C6891105F}"/>
              </a:ext>
            </a:extLst>
          </p:cNvPr>
          <p:cNvSpPr>
            <a:spLocks noGrp="1"/>
          </p:cNvSpPr>
          <p:nvPr>
            <p:ph sz="quarter" idx="25"/>
          </p:nvPr>
        </p:nvSpPr>
        <p:spPr/>
        <p:txBody>
          <a:bodyPr/>
          <a:lstStyle/>
          <a:p>
            <a:endParaRPr lang="en-US"/>
          </a:p>
        </p:txBody>
      </p:sp>
      <p:sp>
        <p:nvSpPr>
          <p:cNvPr id="7" name="Text Placeholder 6">
            <a:extLst>
              <a:ext uri="{FF2B5EF4-FFF2-40B4-BE49-F238E27FC236}">
                <a16:creationId xmlns:a16="http://schemas.microsoft.com/office/drawing/2014/main" id="{30130534-EFAA-641E-4A11-4D56BF50A785}"/>
              </a:ext>
            </a:extLst>
          </p:cNvPr>
          <p:cNvSpPr>
            <a:spLocks noGrp="1"/>
          </p:cNvSpPr>
          <p:nvPr>
            <p:ph type="body" sz="quarter" idx="26"/>
          </p:nvPr>
        </p:nvSpPr>
        <p:spPr/>
        <p:txBody>
          <a:bodyPr/>
          <a:lstStyle/>
          <a:p>
            <a:endParaRPr lang="en-US"/>
          </a:p>
        </p:txBody>
      </p:sp>
      <p:sp>
        <p:nvSpPr>
          <p:cNvPr id="8" name="Content Placeholder 7">
            <a:extLst>
              <a:ext uri="{FF2B5EF4-FFF2-40B4-BE49-F238E27FC236}">
                <a16:creationId xmlns:a16="http://schemas.microsoft.com/office/drawing/2014/main" id="{C89497FF-3B46-4F65-417E-BA3065268DE7}"/>
              </a:ext>
            </a:extLst>
          </p:cNvPr>
          <p:cNvSpPr>
            <a:spLocks noGrp="1"/>
          </p:cNvSpPr>
          <p:nvPr>
            <p:ph sz="quarter" idx="27"/>
          </p:nvPr>
        </p:nvSpPr>
        <p:spPr/>
        <p:txBody>
          <a:bodyPr/>
          <a:lstStyle/>
          <a:p>
            <a:endParaRPr lang="en-US"/>
          </a:p>
        </p:txBody>
      </p:sp>
      <p:sp>
        <p:nvSpPr>
          <p:cNvPr id="9" name="Content Placeholder 8">
            <a:extLst>
              <a:ext uri="{FF2B5EF4-FFF2-40B4-BE49-F238E27FC236}">
                <a16:creationId xmlns:a16="http://schemas.microsoft.com/office/drawing/2014/main" id="{1FAA5529-246B-1EDC-0A8A-A630DFBFA697}"/>
              </a:ext>
            </a:extLst>
          </p:cNvPr>
          <p:cNvSpPr>
            <a:spLocks noGrp="1"/>
          </p:cNvSpPr>
          <p:nvPr>
            <p:ph sz="quarter" idx="28"/>
          </p:nvPr>
        </p:nvSpPr>
        <p:spPr/>
        <p:txBody>
          <a:bodyPr/>
          <a:lstStyle/>
          <a:p>
            <a:endParaRPr lang="en-US"/>
          </a:p>
        </p:txBody>
      </p:sp>
      <p:sp>
        <p:nvSpPr>
          <p:cNvPr id="10" name="Text Placeholder 9">
            <a:extLst>
              <a:ext uri="{FF2B5EF4-FFF2-40B4-BE49-F238E27FC236}">
                <a16:creationId xmlns:a16="http://schemas.microsoft.com/office/drawing/2014/main" id="{1D4352B3-5EA6-21F6-07C3-AFC835735DC4}"/>
              </a:ext>
            </a:extLst>
          </p:cNvPr>
          <p:cNvSpPr>
            <a:spLocks noGrp="1"/>
          </p:cNvSpPr>
          <p:nvPr>
            <p:ph type="body" sz="quarter" idx="29"/>
          </p:nvPr>
        </p:nvSpPr>
        <p:spPr/>
        <p:txBody>
          <a:bodyPr/>
          <a:lstStyle/>
          <a:p>
            <a:endParaRPr lang="en-US"/>
          </a:p>
        </p:txBody>
      </p:sp>
      <p:sp>
        <p:nvSpPr>
          <p:cNvPr id="11" name="Content Placeholder 10">
            <a:extLst>
              <a:ext uri="{FF2B5EF4-FFF2-40B4-BE49-F238E27FC236}">
                <a16:creationId xmlns:a16="http://schemas.microsoft.com/office/drawing/2014/main" id="{00B32046-95D8-61FA-46CE-62FAF1F176F3}"/>
              </a:ext>
            </a:extLst>
          </p:cNvPr>
          <p:cNvSpPr>
            <a:spLocks noGrp="1"/>
          </p:cNvSpPr>
          <p:nvPr>
            <p:ph sz="quarter" idx="30"/>
          </p:nvPr>
        </p:nvSpPr>
        <p:spPr/>
        <p:txBody>
          <a:bodyPr/>
          <a:lstStyle/>
          <a:p>
            <a:endParaRPr lang="en-US"/>
          </a:p>
        </p:txBody>
      </p:sp>
      <p:sp>
        <p:nvSpPr>
          <p:cNvPr id="12" name="Content Placeholder 11">
            <a:extLst>
              <a:ext uri="{FF2B5EF4-FFF2-40B4-BE49-F238E27FC236}">
                <a16:creationId xmlns:a16="http://schemas.microsoft.com/office/drawing/2014/main" id="{5A95F25B-FA54-2D34-0EAC-5E7AB873B61D}"/>
              </a:ext>
            </a:extLst>
          </p:cNvPr>
          <p:cNvSpPr>
            <a:spLocks noGrp="1"/>
          </p:cNvSpPr>
          <p:nvPr>
            <p:ph sz="quarter" idx="31"/>
          </p:nvPr>
        </p:nvSpPr>
        <p:spPr/>
        <p:txBody>
          <a:bodyPr/>
          <a:lstStyle/>
          <a:p>
            <a:endParaRPr lang="en-US"/>
          </a:p>
        </p:txBody>
      </p:sp>
      <p:sp>
        <p:nvSpPr>
          <p:cNvPr id="13" name="Text Placeholder 12">
            <a:extLst>
              <a:ext uri="{FF2B5EF4-FFF2-40B4-BE49-F238E27FC236}">
                <a16:creationId xmlns:a16="http://schemas.microsoft.com/office/drawing/2014/main" id="{A9AE0664-44CB-4BD5-26F0-6DA464E2A011}"/>
              </a:ext>
            </a:extLst>
          </p:cNvPr>
          <p:cNvSpPr>
            <a:spLocks noGrp="1"/>
          </p:cNvSpPr>
          <p:nvPr>
            <p:ph type="body" sz="quarter" idx="32"/>
          </p:nvPr>
        </p:nvSpPr>
        <p:spPr/>
        <p:txBody>
          <a:bodyPr/>
          <a:lstStyle/>
          <a:p>
            <a:endParaRPr lang="en-US"/>
          </a:p>
        </p:txBody>
      </p:sp>
      <p:sp>
        <p:nvSpPr>
          <p:cNvPr id="14" name="Content Placeholder 13">
            <a:extLst>
              <a:ext uri="{FF2B5EF4-FFF2-40B4-BE49-F238E27FC236}">
                <a16:creationId xmlns:a16="http://schemas.microsoft.com/office/drawing/2014/main" id="{AEBEB55A-4EA4-5B83-C7C6-270DE413F4CC}"/>
              </a:ext>
            </a:extLst>
          </p:cNvPr>
          <p:cNvSpPr>
            <a:spLocks noGrp="1"/>
          </p:cNvSpPr>
          <p:nvPr>
            <p:ph sz="quarter" idx="33"/>
          </p:nvPr>
        </p:nvSpPr>
        <p:spPr/>
        <p:txBody>
          <a:bodyPr/>
          <a:lstStyle/>
          <a:p>
            <a:endParaRPr lang="en-US"/>
          </a:p>
        </p:txBody>
      </p:sp>
      <p:sp>
        <p:nvSpPr>
          <p:cNvPr id="15" name="Content Placeholder 14">
            <a:extLst>
              <a:ext uri="{FF2B5EF4-FFF2-40B4-BE49-F238E27FC236}">
                <a16:creationId xmlns:a16="http://schemas.microsoft.com/office/drawing/2014/main" id="{623F4F61-03F5-CB88-B45B-6227659A5E8A}"/>
              </a:ext>
            </a:extLst>
          </p:cNvPr>
          <p:cNvSpPr>
            <a:spLocks noGrp="1"/>
          </p:cNvSpPr>
          <p:nvPr>
            <p:ph sz="quarter" idx="34"/>
          </p:nvPr>
        </p:nvSpPr>
        <p:spPr/>
        <p:txBody>
          <a:bodyPr/>
          <a:lstStyle/>
          <a:p>
            <a:endParaRPr lang="en-US"/>
          </a:p>
        </p:txBody>
      </p:sp>
      <p:sp>
        <p:nvSpPr>
          <p:cNvPr id="16" name="Text Placeholder 15">
            <a:extLst>
              <a:ext uri="{FF2B5EF4-FFF2-40B4-BE49-F238E27FC236}">
                <a16:creationId xmlns:a16="http://schemas.microsoft.com/office/drawing/2014/main" id="{C5C5E6E9-BD25-1A7C-C97F-8B4A073AC8BB}"/>
              </a:ext>
            </a:extLst>
          </p:cNvPr>
          <p:cNvSpPr>
            <a:spLocks noGrp="1"/>
          </p:cNvSpPr>
          <p:nvPr>
            <p:ph type="body" sz="quarter" idx="35"/>
          </p:nvPr>
        </p:nvSpPr>
        <p:spPr/>
        <p:txBody>
          <a:bodyPr/>
          <a:lstStyle/>
          <a:p>
            <a:endParaRPr lang="en-US"/>
          </a:p>
        </p:txBody>
      </p:sp>
      <p:sp>
        <p:nvSpPr>
          <p:cNvPr id="17" name="Content Placeholder 16">
            <a:extLst>
              <a:ext uri="{FF2B5EF4-FFF2-40B4-BE49-F238E27FC236}">
                <a16:creationId xmlns:a16="http://schemas.microsoft.com/office/drawing/2014/main" id="{3FBD8881-76AB-9E1D-23AE-5C2E240A2E1E}"/>
              </a:ext>
            </a:extLst>
          </p:cNvPr>
          <p:cNvSpPr>
            <a:spLocks noGrp="1"/>
          </p:cNvSpPr>
          <p:nvPr>
            <p:ph sz="quarter" idx="36"/>
          </p:nvPr>
        </p:nvSpPr>
        <p:spPr/>
        <p:txBody>
          <a:bodyPr/>
          <a:lstStyle/>
          <a:p>
            <a:endParaRPr lang="en-US"/>
          </a:p>
        </p:txBody>
      </p:sp>
      <p:sp>
        <p:nvSpPr>
          <p:cNvPr id="18" name="Content Placeholder 17">
            <a:extLst>
              <a:ext uri="{FF2B5EF4-FFF2-40B4-BE49-F238E27FC236}">
                <a16:creationId xmlns:a16="http://schemas.microsoft.com/office/drawing/2014/main" id="{0B5AE100-B696-7D20-8E10-8168ED720AC7}"/>
              </a:ext>
            </a:extLst>
          </p:cNvPr>
          <p:cNvSpPr>
            <a:spLocks noGrp="1"/>
          </p:cNvSpPr>
          <p:nvPr>
            <p:ph sz="quarter" idx="37"/>
          </p:nvPr>
        </p:nvSpPr>
        <p:spPr/>
        <p:txBody>
          <a:bodyPr/>
          <a:lstStyle/>
          <a:p>
            <a:endParaRPr lang="en-US"/>
          </a:p>
        </p:txBody>
      </p:sp>
      <p:sp>
        <p:nvSpPr>
          <p:cNvPr id="19" name="Text Placeholder 18">
            <a:extLst>
              <a:ext uri="{FF2B5EF4-FFF2-40B4-BE49-F238E27FC236}">
                <a16:creationId xmlns:a16="http://schemas.microsoft.com/office/drawing/2014/main" id="{C49AFFCF-E7E0-5FBD-FD07-3B0F83905792}"/>
              </a:ext>
            </a:extLst>
          </p:cNvPr>
          <p:cNvSpPr>
            <a:spLocks noGrp="1"/>
          </p:cNvSpPr>
          <p:nvPr>
            <p:ph type="body" sz="quarter" idx="38"/>
          </p:nvPr>
        </p:nvSpPr>
        <p:spPr/>
        <p:txBody>
          <a:bodyPr/>
          <a:lstStyle/>
          <a:p>
            <a:endParaRPr lang="en-US"/>
          </a:p>
        </p:txBody>
      </p:sp>
      <p:sp>
        <p:nvSpPr>
          <p:cNvPr id="20" name="Content Placeholder 19">
            <a:extLst>
              <a:ext uri="{FF2B5EF4-FFF2-40B4-BE49-F238E27FC236}">
                <a16:creationId xmlns:a16="http://schemas.microsoft.com/office/drawing/2014/main" id="{9960494D-2727-C7ED-3427-817A3D16FDDE}"/>
              </a:ext>
            </a:extLst>
          </p:cNvPr>
          <p:cNvSpPr>
            <a:spLocks noGrp="1"/>
          </p:cNvSpPr>
          <p:nvPr>
            <p:ph sz="quarter" idx="39"/>
          </p:nvPr>
        </p:nvSpPr>
        <p:spPr/>
        <p:txBody>
          <a:bodyPr/>
          <a:lstStyle/>
          <a:p>
            <a:endParaRPr lang="en-US"/>
          </a:p>
        </p:txBody>
      </p:sp>
      <p:sp>
        <p:nvSpPr>
          <p:cNvPr id="21" name="Content Placeholder 20">
            <a:extLst>
              <a:ext uri="{FF2B5EF4-FFF2-40B4-BE49-F238E27FC236}">
                <a16:creationId xmlns:a16="http://schemas.microsoft.com/office/drawing/2014/main" id="{7EE37274-A3EB-724A-3D27-433886AB31FC}"/>
              </a:ext>
            </a:extLst>
          </p:cNvPr>
          <p:cNvSpPr>
            <a:spLocks noGrp="1"/>
          </p:cNvSpPr>
          <p:nvPr>
            <p:ph sz="quarter" idx="40"/>
          </p:nvPr>
        </p:nvSpPr>
        <p:spPr/>
        <p:txBody>
          <a:bodyPr/>
          <a:lstStyle/>
          <a:p>
            <a:endParaRPr lang="en-US"/>
          </a:p>
        </p:txBody>
      </p:sp>
      <p:sp>
        <p:nvSpPr>
          <p:cNvPr id="22" name="Text Placeholder 21">
            <a:extLst>
              <a:ext uri="{FF2B5EF4-FFF2-40B4-BE49-F238E27FC236}">
                <a16:creationId xmlns:a16="http://schemas.microsoft.com/office/drawing/2014/main" id="{E027A592-DA36-9503-8C7E-D7A38713CF2C}"/>
              </a:ext>
            </a:extLst>
          </p:cNvPr>
          <p:cNvSpPr>
            <a:spLocks noGrp="1"/>
          </p:cNvSpPr>
          <p:nvPr>
            <p:ph type="body" sz="quarter" idx="41"/>
          </p:nvPr>
        </p:nvSpPr>
        <p:spPr/>
        <p:txBody>
          <a:bodyPr/>
          <a:lstStyle/>
          <a:p>
            <a:endParaRPr lang="en-US"/>
          </a:p>
        </p:txBody>
      </p:sp>
      <p:sp>
        <p:nvSpPr>
          <p:cNvPr id="23" name="Content Placeholder 22">
            <a:extLst>
              <a:ext uri="{FF2B5EF4-FFF2-40B4-BE49-F238E27FC236}">
                <a16:creationId xmlns:a16="http://schemas.microsoft.com/office/drawing/2014/main" id="{5106507B-F6C4-F069-210F-1EA5FB7989FE}"/>
              </a:ext>
            </a:extLst>
          </p:cNvPr>
          <p:cNvSpPr>
            <a:spLocks noGrp="1"/>
          </p:cNvSpPr>
          <p:nvPr>
            <p:ph sz="quarter" idx="42"/>
          </p:nvPr>
        </p:nvSpPr>
        <p:spPr/>
        <p:txBody>
          <a:bodyPr/>
          <a:lstStyle/>
          <a:p>
            <a:endParaRPr lang="en-US"/>
          </a:p>
        </p:txBody>
      </p:sp>
      <p:sp>
        <p:nvSpPr>
          <p:cNvPr id="24" name="Title 23">
            <a:extLst>
              <a:ext uri="{FF2B5EF4-FFF2-40B4-BE49-F238E27FC236}">
                <a16:creationId xmlns:a16="http://schemas.microsoft.com/office/drawing/2014/main" id="{63F8AD51-9CBF-E8AB-43FF-928988AFCD7D}"/>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Agenda</a:t>
            </a:r>
          </a:p>
        </p:txBody>
      </p:sp>
    </p:spTree>
    <p:extLst>
      <p:ext uri="{BB962C8B-B14F-4D97-AF65-F5344CB8AC3E}">
        <p14:creationId xmlns:p14="http://schemas.microsoft.com/office/powerpoint/2010/main" val="79376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0EFF4187-03B1-C487-4103-9F671B8D632B}"/>
              </a:ext>
            </a:extLst>
          </p:cNvPr>
          <p:cNvSpPr>
            <a:spLocks noGrp="1"/>
          </p:cNvSpPr>
          <p:nvPr>
            <p:ph sz="quarter" idx="21"/>
          </p:nvPr>
        </p:nvSpPr>
        <p:spPr/>
        <p:txBody>
          <a:bodyPr/>
          <a:lstStyle/>
          <a:p>
            <a:endParaRPr lang="en-US"/>
          </a:p>
        </p:txBody>
      </p:sp>
      <p:sp>
        <p:nvSpPr>
          <p:cNvPr id="27" name="Text Placeholder 26">
            <a:extLst>
              <a:ext uri="{FF2B5EF4-FFF2-40B4-BE49-F238E27FC236}">
                <a16:creationId xmlns:a16="http://schemas.microsoft.com/office/drawing/2014/main" id="{092ACD3B-57B3-4994-54CA-653C513AB946}"/>
              </a:ext>
            </a:extLst>
          </p:cNvPr>
          <p:cNvSpPr>
            <a:spLocks noGrp="1"/>
          </p:cNvSpPr>
          <p:nvPr>
            <p:ph type="body" sz="quarter" idx="22"/>
          </p:nvPr>
        </p:nvSpPr>
        <p:spPr/>
        <p:txBody>
          <a:bodyPr/>
          <a:lstStyle/>
          <a:p>
            <a:endParaRPr lang="en-US"/>
          </a:p>
        </p:txBody>
      </p:sp>
      <p:sp>
        <p:nvSpPr>
          <p:cNvPr id="28" name="Content Placeholder 27">
            <a:extLst>
              <a:ext uri="{FF2B5EF4-FFF2-40B4-BE49-F238E27FC236}">
                <a16:creationId xmlns:a16="http://schemas.microsoft.com/office/drawing/2014/main" id="{87D41362-40F1-0CAF-77A9-2C7A7C30C9DF}"/>
              </a:ext>
            </a:extLst>
          </p:cNvPr>
          <p:cNvSpPr>
            <a:spLocks noGrp="1"/>
          </p:cNvSpPr>
          <p:nvPr>
            <p:ph sz="quarter" idx="24"/>
          </p:nvPr>
        </p:nvSpPr>
        <p:spPr/>
        <p:txBody>
          <a:bodyPr/>
          <a:lstStyle/>
          <a:p>
            <a:endParaRPr lang="en-US"/>
          </a:p>
        </p:txBody>
      </p:sp>
      <p:sp>
        <p:nvSpPr>
          <p:cNvPr id="29" name="Content Placeholder 28">
            <a:extLst>
              <a:ext uri="{FF2B5EF4-FFF2-40B4-BE49-F238E27FC236}">
                <a16:creationId xmlns:a16="http://schemas.microsoft.com/office/drawing/2014/main" id="{6D0EB4E9-76A8-A32F-02AC-B826BB3DE1D8}"/>
              </a:ext>
            </a:extLst>
          </p:cNvPr>
          <p:cNvSpPr>
            <a:spLocks noGrp="1"/>
          </p:cNvSpPr>
          <p:nvPr>
            <p:ph sz="quarter" idx="25"/>
          </p:nvPr>
        </p:nvSpPr>
        <p:spPr/>
        <p:txBody>
          <a:bodyPr/>
          <a:lstStyle/>
          <a:p>
            <a:endParaRPr lang="en-US"/>
          </a:p>
        </p:txBody>
      </p:sp>
      <p:sp>
        <p:nvSpPr>
          <p:cNvPr id="30" name="Text Placeholder 29">
            <a:extLst>
              <a:ext uri="{FF2B5EF4-FFF2-40B4-BE49-F238E27FC236}">
                <a16:creationId xmlns:a16="http://schemas.microsoft.com/office/drawing/2014/main" id="{7F205B29-D785-BCEF-890D-1E5E1ED41073}"/>
              </a:ext>
            </a:extLst>
          </p:cNvPr>
          <p:cNvSpPr>
            <a:spLocks noGrp="1"/>
          </p:cNvSpPr>
          <p:nvPr>
            <p:ph type="body" sz="quarter" idx="26"/>
          </p:nvPr>
        </p:nvSpPr>
        <p:spPr/>
        <p:txBody>
          <a:bodyPr/>
          <a:lstStyle/>
          <a:p>
            <a:endParaRPr lang="en-US"/>
          </a:p>
        </p:txBody>
      </p:sp>
      <p:sp>
        <p:nvSpPr>
          <p:cNvPr id="31" name="Content Placeholder 30">
            <a:extLst>
              <a:ext uri="{FF2B5EF4-FFF2-40B4-BE49-F238E27FC236}">
                <a16:creationId xmlns:a16="http://schemas.microsoft.com/office/drawing/2014/main" id="{DD43E52D-2E0B-5C12-E043-7EA2BEB4FEDD}"/>
              </a:ext>
            </a:extLst>
          </p:cNvPr>
          <p:cNvSpPr>
            <a:spLocks noGrp="1"/>
          </p:cNvSpPr>
          <p:nvPr>
            <p:ph sz="quarter" idx="27"/>
          </p:nvPr>
        </p:nvSpPr>
        <p:spPr/>
        <p:txBody>
          <a:bodyPr/>
          <a:lstStyle/>
          <a:p>
            <a:endParaRPr lang="en-US"/>
          </a:p>
        </p:txBody>
      </p:sp>
      <p:sp>
        <p:nvSpPr>
          <p:cNvPr id="32" name="Content Placeholder 31">
            <a:extLst>
              <a:ext uri="{FF2B5EF4-FFF2-40B4-BE49-F238E27FC236}">
                <a16:creationId xmlns:a16="http://schemas.microsoft.com/office/drawing/2014/main" id="{448CAAA1-8275-E09C-0D2E-0577A53853BD}"/>
              </a:ext>
            </a:extLst>
          </p:cNvPr>
          <p:cNvSpPr>
            <a:spLocks noGrp="1"/>
          </p:cNvSpPr>
          <p:nvPr>
            <p:ph sz="quarter" idx="28"/>
          </p:nvPr>
        </p:nvSpPr>
        <p:spPr/>
        <p:txBody>
          <a:bodyPr/>
          <a:lstStyle/>
          <a:p>
            <a:endParaRPr lang="en-US"/>
          </a:p>
        </p:txBody>
      </p:sp>
      <p:sp>
        <p:nvSpPr>
          <p:cNvPr id="33" name="Text Placeholder 32">
            <a:extLst>
              <a:ext uri="{FF2B5EF4-FFF2-40B4-BE49-F238E27FC236}">
                <a16:creationId xmlns:a16="http://schemas.microsoft.com/office/drawing/2014/main" id="{05C3A35D-6E52-28F1-3D63-064BC714FD7F}"/>
              </a:ext>
            </a:extLst>
          </p:cNvPr>
          <p:cNvSpPr>
            <a:spLocks noGrp="1"/>
          </p:cNvSpPr>
          <p:nvPr>
            <p:ph type="body" sz="quarter" idx="29"/>
          </p:nvPr>
        </p:nvSpPr>
        <p:spPr/>
        <p:txBody>
          <a:bodyPr/>
          <a:lstStyle/>
          <a:p>
            <a:endParaRPr lang="en-US"/>
          </a:p>
        </p:txBody>
      </p:sp>
      <p:sp>
        <p:nvSpPr>
          <p:cNvPr id="34" name="Content Placeholder 33">
            <a:extLst>
              <a:ext uri="{FF2B5EF4-FFF2-40B4-BE49-F238E27FC236}">
                <a16:creationId xmlns:a16="http://schemas.microsoft.com/office/drawing/2014/main" id="{FE37B528-111B-45C5-13E4-C81E2275D6E6}"/>
              </a:ext>
            </a:extLst>
          </p:cNvPr>
          <p:cNvSpPr>
            <a:spLocks noGrp="1"/>
          </p:cNvSpPr>
          <p:nvPr>
            <p:ph sz="quarter" idx="30"/>
          </p:nvPr>
        </p:nvSpPr>
        <p:spPr/>
        <p:txBody>
          <a:bodyPr/>
          <a:lstStyle/>
          <a:p>
            <a:endParaRPr lang="en-US"/>
          </a:p>
        </p:txBody>
      </p:sp>
      <p:sp>
        <p:nvSpPr>
          <p:cNvPr id="35" name="Content Placeholder 34">
            <a:extLst>
              <a:ext uri="{FF2B5EF4-FFF2-40B4-BE49-F238E27FC236}">
                <a16:creationId xmlns:a16="http://schemas.microsoft.com/office/drawing/2014/main" id="{1D31474C-FDC1-55D2-AB92-6D027D6CB4E4}"/>
              </a:ext>
            </a:extLst>
          </p:cNvPr>
          <p:cNvSpPr>
            <a:spLocks noGrp="1"/>
          </p:cNvSpPr>
          <p:nvPr>
            <p:ph sz="quarter" idx="31"/>
          </p:nvPr>
        </p:nvSpPr>
        <p:spPr/>
        <p:txBody>
          <a:bodyPr/>
          <a:lstStyle/>
          <a:p>
            <a:endParaRPr lang="en-US"/>
          </a:p>
        </p:txBody>
      </p:sp>
      <p:sp>
        <p:nvSpPr>
          <p:cNvPr id="36" name="Text Placeholder 35">
            <a:extLst>
              <a:ext uri="{FF2B5EF4-FFF2-40B4-BE49-F238E27FC236}">
                <a16:creationId xmlns:a16="http://schemas.microsoft.com/office/drawing/2014/main" id="{958C7BEB-B186-1C4F-6AC6-6C852A31468F}"/>
              </a:ext>
            </a:extLst>
          </p:cNvPr>
          <p:cNvSpPr>
            <a:spLocks noGrp="1"/>
          </p:cNvSpPr>
          <p:nvPr>
            <p:ph type="body" sz="quarter" idx="32"/>
          </p:nvPr>
        </p:nvSpPr>
        <p:spPr/>
        <p:txBody>
          <a:bodyPr/>
          <a:lstStyle/>
          <a:p>
            <a:endParaRPr lang="en-US"/>
          </a:p>
        </p:txBody>
      </p:sp>
      <p:sp>
        <p:nvSpPr>
          <p:cNvPr id="37" name="Content Placeholder 36">
            <a:extLst>
              <a:ext uri="{FF2B5EF4-FFF2-40B4-BE49-F238E27FC236}">
                <a16:creationId xmlns:a16="http://schemas.microsoft.com/office/drawing/2014/main" id="{CB09C457-4002-7E6F-F8EE-1D6A6B65A0A0}"/>
              </a:ext>
            </a:extLst>
          </p:cNvPr>
          <p:cNvSpPr>
            <a:spLocks noGrp="1"/>
          </p:cNvSpPr>
          <p:nvPr>
            <p:ph sz="quarter" idx="33"/>
          </p:nvPr>
        </p:nvSpPr>
        <p:spPr/>
        <p:txBody>
          <a:bodyPr/>
          <a:lstStyle/>
          <a:p>
            <a:endParaRPr lang="en-US"/>
          </a:p>
        </p:txBody>
      </p:sp>
      <p:sp>
        <p:nvSpPr>
          <p:cNvPr id="38" name="Content Placeholder 37">
            <a:extLst>
              <a:ext uri="{FF2B5EF4-FFF2-40B4-BE49-F238E27FC236}">
                <a16:creationId xmlns:a16="http://schemas.microsoft.com/office/drawing/2014/main" id="{957883D4-B53A-A35E-7F59-8E6993D3DC4D}"/>
              </a:ext>
            </a:extLst>
          </p:cNvPr>
          <p:cNvSpPr>
            <a:spLocks noGrp="1"/>
          </p:cNvSpPr>
          <p:nvPr>
            <p:ph sz="quarter" idx="34"/>
          </p:nvPr>
        </p:nvSpPr>
        <p:spPr/>
        <p:txBody>
          <a:bodyPr/>
          <a:lstStyle/>
          <a:p>
            <a:endParaRPr lang="en-US"/>
          </a:p>
        </p:txBody>
      </p:sp>
      <p:sp>
        <p:nvSpPr>
          <p:cNvPr id="39" name="Text Placeholder 38">
            <a:extLst>
              <a:ext uri="{FF2B5EF4-FFF2-40B4-BE49-F238E27FC236}">
                <a16:creationId xmlns:a16="http://schemas.microsoft.com/office/drawing/2014/main" id="{AB05BFC3-8E2E-D63D-A42A-A3797CB00483}"/>
              </a:ext>
            </a:extLst>
          </p:cNvPr>
          <p:cNvSpPr>
            <a:spLocks noGrp="1"/>
          </p:cNvSpPr>
          <p:nvPr>
            <p:ph type="body" sz="quarter" idx="35"/>
          </p:nvPr>
        </p:nvSpPr>
        <p:spPr/>
        <p:txBody>
          <a:bodyPr/>
          <a:lstStyle/>
          <a:p>
            <a:endParaRPr lang="en-US"/>
          </a:p>
        </p:txBody>
      </p:sp>
      <p:sp>
        <p:nvSpPr>
          <p:cNvPr id="40" name="Content Placeholder 39">
            <a:extLst>
              <a:ext uri="{FF2B5EF4-FFF2-40B4-BE49-F238E27FC236}">
                <a16:creationId xmlns:a16="http://schemas.microsoft.com/office/drawing/2014/main" id="{0FA5F446-6007-A311-6F31-592A9A103EF6}"/>
              </a:ext>
            </a:extLst>
          </p:cNvPr>
          <p:cNvSpPr>
            <a:spLocks noGrp="1"/>
          </p:cNvSpPr>
          <p:nvPr>
            <p:ph sz="quarter" idx="36"/>
          </p:nvPr>
        </p:nvSpPr>
        <p:spPr/>
        <p:txBody>
          <a:bodyPr/>
          <a:lstStyle/>
          <a:p>
            <a:endParaRPr lang="en-US"/>
          </a:p>
        </p:txBody>
      </p:sp>
      <p:sp>
        <p:nvSpPr>
          <p:cNvPr id="41" name="Content Placeholder 40">
            <a:extLst>
              <a:ext uri="{FF2B5EF4-FFF2-40B4-BE49-F238E27FC236}">
                <a16:creationId xmlns:a16="http://schemas.microsoft.com/office/drawing/2014/main" id="{DBD7493A-A962-D14B-732A-B81698943DEE}"/>
              </a:ext>
            </a:extLst>
          </p:cNvPr>
          <p:cNvSpPr>
            <a:spLocks noGrp="1"/>
          </p:cNvSpPr>
          <p:nvPr>
            <p:ph sz="quarter" idx="37"/>
          </p:nvPr>
        </p:nvSpPr>
        <p:spPr/>
        <p:txBody>
          <a:bodyPr/>
          <a:lstStyle/>
          <a:p>
            <a:endParaRPr lang="en-US"/>
          </a:p>
        </p:txBody>
      </p:sp>
      <p:sp>
        <p:nvSpPr>
          <p:cNvPr id="42" name="Text Placeholder 41">
            <a:extLst>
              <a:ext uri="{FF2B5EF4-FFF2-40B4-BE49-F238E27FC236}">
                <a16:creationId xmlns:a16="http://schemas.microsoft.com/office/drawing/2014/main" id="{08BF7D84-C204-21D8-4EF1-7F17176B8CF3}"/>
              </a:ext>
            </a:extLst>
          </p:cNvPr>
          <p:cNvSpPr>
            <a:spLocks noGrp="1"/>
          </p:cNvSpPr>
          <p:nvPr>
            <p:ph type="body" sz="quarter" idx="38"/>
          </p:nvPr>
        </p:nvSpPr>
        <p:spPr/>
        <p:txBody>
          <a:bodyPr/>
          <a:lstStyle/>
          <a:p>
            <a:endParaRPr lang="en-US"/>
          </a:p>
        </p:txBody>
      </p:sp>
      <p:sp>
        <p:nvSpPr>
          <p:cNvPr id="43" name="Content Placeholder 42">
            <a:extLst>
              <a:ext uri="{FF2B5EF4-FFF2-40B4-BE49-F238E27FC236}">
                <a16:creationId xmlns:a16="http://schemas.microsoft.com/office/drawing/2014/main" id="{1E1BA1F7-237F-9733-FDD6-E697BE305659}"/>
              </a:ext>
            </a:extLst>
          </p:cNvPr>
          <p:cNvSpPr>
            <a:spLocks noGrp="1"/>
          </p:cNvSpPr>
          <p:nvPr>
            <p:ph sz="quarter" idx="39"/>
          </p:nvPr>
        </p:nvSpPr>
        <p:spPr/>
        <p:txBody>
          <a:bodyPr/>
          <a:lstStyle/>
          <a:p>
            <a:endParaRPr lang="en-US"/>
          </a:p>
        </p:txBody>
      </p:sp>
      <p:sp>
        <p:nvSpPr>
          <p:cNvPr id="44" name="Content Placeholder 43">
            <a:extLst>
              <a:ext uri="{FF2B5EF4-FFF2-40B4-BE49-F238E27FC236}">
                <a16:creationId xmlns:a16="http://schemas.microsoft.com/office/drawing/2014/main" id="{25528273-8310-B435-03D7-A42EAE31518D}"/>
              </a:ext>
            </a:extLst>
          </p:cNvPr>
          <p:cNvSpPr>
            <a:spLocks noGrp="1"/>
          </p:cNvSpPr>
          <p:nvPr>
            <p:ph sz="quarter" idx="40"/>
          </p:nvPr>
        </p:nvSpPr>
        <p:spPr/>
        <p:txBody>
          <a:bodyPr/>
          <a:lstStyle/>
          <a:p>
            <a:endParaRPr lang="en-US"/>
          </a:p>
        </p:txBody>
      </p:sp>
      <p:sp>
        <p:nvSpPr>
          <p:cNvPr id="45" name="Text Placeholder 44">
            <a:extLst>
              <a:ext uri="{FF2B5EF4-FFF2-40B4-BE49-F238E27FC236}">
                <a16:creationId xmlns:a16="http://schemas.microsoft.com/office/drawing/2014/main" id="{FCDE8BD7-7F25-0880-BEDD-6DD603C8667F}"/>
              </a:ext>
            </a:extLst>
          </p:cNvPr>
          <p:cNvSpPr>
            <a:spLocks noGrp="1"/>
          </p:cNvSpPr>
          <p:nvPr>
            <p:ph type="body" sz="quarter" idx="41"/>
          </p:nvPr>
        </p:nvSpPr>
        <p:spPr/>
        <p:txBody>
          <a:bodyPr/>
          <a:lstStyle/>
          <a:p>
            <a:endParaRPr lang="en-US"/>
          </a:p>
        </p:txBody>
      </p:sp>
      <p:sp>
        <p:nvSpPr>
          <p:cNvPr id="46" name="Content Placeholder 45">
            <a:extLst>
              <a:ext uri="{FF2B5EF4-FFF2-40B4-BE49-F238E27FC236}">
                <a16:creationId xmlns:a16="http://schemas.microsoft.com/office/drawing/2014/main" id="{28A9C9E0-88EC-C11B-7571-6D0BBA2D6CDC}"/>
              </a:ext>
            </a:extLst>
          </p:cNvPr>
          <p:cNvSpPr>
            <a:spLocks noGrp="1"/>
          </p:cNvSpPr>
          <p:nvPr>
            <p:ph sz="quarter" idx="42"/>
          </p:nvPr>
        </p:nvSpPr>
        <p:spPr/>
        <p:txBody>
          <a:bodyPr/>
          <a:lstStyle/>
          <a:p>
            <a:endParaRPr lang="en-US"/>
          </a:p>
        </p:txBody>
      </p:sp>
      <p:sp>
        <p:nvSpPr>
          <p:cNvPr id="47" name="Vertical Text Placeholder 46">
            <a:extLst>
              <a:ext uri="{FF2B5EF4-FFF2-40B4-BE49-F238E27FC236}">
                <a16:creationId xmlns:a16="http://schemas.microsoft.com/office/drawing/2014/main" id="{9EB828B7-B88E-BAFD-D750-F60E7334CE42}"/>
              </a:ext>
            </a:extLst>
          </p:cNvPr>
          <p:cNvSpPr>
            <a:spLocks noGrp="1"/>
          </p:cNvSpPr>
          <p:nvPr>
            <p:ph type="body" orient="vert" sz="quarter" idx="43"/>
          </p:nvPr>
        </p:nvSpPr>
        <p:spPr/>
        <p:txBody>
          <a:bodyPr/>
          <a:lstStyle/>
          <a:p>
            <a:endParaRPr lang="en-US"/>
          </a:p>
        </p:txBody>
      </p:sp>
      <p:sp>
        <p:nvSpPr>
          <p:cNvPr id="2" name="Title 1">
            <a:extLst>
              <a:ext uri="{FF2B5EF4-FFF2-40B4-BE49-F238E27FC236}">
                <a16:creationId xmlns:a16="http://schemas.microsoft.com/office/drawing/2014/main" id="{69664EEC-A99F-F5DF-A20C-883CAED8871B}"/>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Contents</a:t>
            </a:r>
          </a:p>
        </p:txBody>
      </p:sp>
    </p:spTree>
    <p:extLst>
      <p:ext uri="{BB962C8B-B14F-4D97-AF65-F5344CB8AC3E}">
        <p14:creationId xmlns:p14="http://schemas.microsoft.com/office/powerpoint/2010/main" val="2239507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BE87-45A0-BCCD-8622-BBE46C503C19}"/>
              </a:ext>
            </a:extLst>
          </p:cNvPr>
          <p:cNvSpPr>
            <a:spLocks noGrp="1"/>
          </p:cNvSpPr>
          <p:nvPr>
            <p:ph type="body" sz="quarter" idx="10"/>
          </p:nvPr>
        </p:nvSpPr>
        <p:spPr>
          <a:xfrm>
            <a:off x="248797" y="759739"/>
            <a:ext cx="3635375" cy="6176962"/>
          </a:xfrm>
        </p:spPr>
        <p:txBody>
          <a:bodyPr/>
          <a:lstStyle/>
          <a:p>
            <a:endParaRPr lang="en-US"/>
          </a:p>
        </p:txBody>
      </p:sp>
      <p:sp>
        <p:nvSpPr>
          <p:cNvPr id="3" name="Text Placeholder 2">
            <a:extLst>
              <a:ext uri="{FF2B5EF4-FFF2-40B4-BE49-F238E27FC236}">
                <a16:creationId xmlns:a16="http://schemas.microsoft.com/office/drawing/2014/main" id="{76E6E54C-1E0F-295D-18DF-714934827D14}"/>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D77AB098-4801-5BF1-920A-6A692F575CBB}"/>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Section title one</a:t>
            </a:r>
          </a:p>
        </p:txBody>
      </p:sp>
    </p:spTree>
    <p:extLst>
      <p:ext uri="{BB962C8B-B14F-4D97-AF65-F5344CB8AC3E}">
        <p14:creationId xmlns:p14="http://schemas.microsoft.com/office/powerpoint/2010/main" val="317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14F72A-1071-E3C6-7F1F-B16894D55EBE}"/>
              </a:ext>
            </a:extLst>
          </p:cNvPr>
          <p:cNvSpPr>
            <a:spLocks noGrp="1"/>
          </p:cNvSpPr>
          <p:nvPr>
            <p:ph type="body" sz="quarter" idx="10"/>
          </p:nvPr>
        </p:nvSpPr>
        <p:spPr>
          <a:xfrm>
            <a:off x="248797" y="759739"/>
            <a:ext cx="3635375" cy="6176962"/>
          </a:xfrm>
        </p:spPr>
        <p:txBody>
          <a:bodyPr/>
          <a:lstStyle/>
          <a:p>
            <a:endParaRPr lang="en-US"/>
          </a:p>
        </p:txBody>
      </p:sp>
      <p:sp>
        <p:nvSpPr>
          <p:cNvPr id="3" name="Text Placeholder 2">
            <a:extLst>
              <a:ext uri="{FF2B5EF4-FFF2-40B4-BE49-F238E27FC236}">
                <a16:creationId xmlns:a16="http://schemas.microsoft.com/office/drawing/2014/main" id="{7B0CB959-B126-E4FF-993A-43CFBE08A9FC}"/>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3B2175B9-EF7D-37BD-C0DE-3424EF41B400}"/>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Section title two </a:t>
            </a:r>
          </a:p>
        </p:txBody>
      </p:sp>
    </p:spTree>
    <p:extLst>
      <p:ext uri="{BB962C8B-B14F-4D97-AF65-F5344CB8AC3E}">
        <p14:creationId xmlns:p14="http://schemas.microsoft.com/office/powerpoint/2010/main" val="117249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727C5B-2229-B17A-4208-BD7EA5E500D9}"/>
              </a:ext>
            </a:extLst>
          </p:cNvPr>
          <p:cNvSpPr>
            <a:spLocks noGrp="1"/>
          </p:cNvSpPr>
          <p:nvPr>
            <p:ph type="body" sz="quarter" idx="10"/>
          </p:nvPr>
        </p:nvSpPr>
        <p:spPr>
          <a:xfrm>
            <a:off x="258567" y="681585"/>
            <a:ext cx="3635375" cy="6176962"/>
          </a:xfrm>
        </p:spPr>
        <p:txBody>
          <a:bodyPr/>
          <a:lstStyle/>
          <a:p>
            <a:endParaRPr lang="en-US"/>
          </a:p>
        </p:txBody>
      </p:sp>
      <p:sp>
        <p:nvSpPr>
          <p:cNvPr id="3" name="Text Placeholder 2">
            <a:extLst>
              <a:ext uri="{FF2B5EF4-FFF2-40B4-BE49-F238E27FC236}">
                <a16:creationId xmlns:a16="http://schemas.microsoft.com/office/drawing/2014/main" id="{44D9DBE9-6216-144C-B2AE-7211B8E7B479}"/>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39239FF9-5C44-55F9-1642-87A6D4569B4D}"/>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Section title three</a:t>
            </a:r>
          </a:p>
        </p:txBody>
      </p:sp>
    </p:spTree>
    <p:extLst>
      <p:ext uri="{BB962C8B-B14F-4D97-AF65-F5344CB8AC3E}">
        <p14:creationId xmlns:p14="http://schemas.microsoft.com/office/powerpoint/2010/main" val="4208987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06A5-4CE4-F6CD-335B-DFD99AC4FB63}"/>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Title</a:t>
            </a:r>
          </a:p>
        </p:txBody>
      </p:sp>
    </p:spTree>
    <p:extLst>
      <p:ext uri="{BB962C8B-B14F-4D97-AF65-F5344CB8AC3E}">
        <p14:creationId xmlns:p14="http://schemas.microsoft.com/office/powerpoint/2010/main" val="1315421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97A89-EF99-2A5B-088B-46B609C9A9EA}"/>
              </a:ext>
            </a:extLst>
          </p:cNvPr>
          <p:cNvSpPr>
            <a:spLocks noGrp="1"/>
          </p:cNvSpPr>
          <p:nvPr>
            <p:ph type="body" sz="quarter" idx="10"/>
          </p:nvPr>
        </p:nvSpPr>
        <p:spPr>
          <a:xfrm>
            <a:off x="199951" y="681585"/>
            <a:ext cx="3635375" cy="6176962"/>
          </a:xfrm>
        </p:spPr>
        <p:txBody>
          <a:bodyPr/>
          <a:lstStyle/>
          <a:p>
            <a:endParaRPr lang="en-US"/>
          </a:p>
        </p:txBody>
      </p:sp>
      <p:sp>
        <p:nvSpPr>
          <p:cNvPr id="3" name="Text Placeholder 2">
            <a:extLst>
              <a:ext uri="{FF2B5EF4-FFF2-40B4-BE49-F238E27FC236}">
                <a16:creationId xmlns:a16="http://schemas.microsoft.com/office/drawing/2014/main" id="{B8920A8E-2637-D5B4-FD84-608EA3FC5E9D}"/>
              </a:ext>
            </a:extLst>
          </p:cNvPr>
          <p:cNvSpPr>
            <a:spLocks noGrp="1"/>
          </p:cNvSpPr>
          <p:nvPr>
            <p:ph type="body" sz="quarter" idx="11"/>
          </p:nvPr>
        </p:nvSpPr>
        <p:spPr/>
        <p:txBody>
          <a:bodyPr/>
          <a:lstStyle/>
          <a:p>
            <a:endParaRPr lang="en-US"/>
          </a:p>
        </p:txBody>
      </p:sp>
      <p:sp>
        <p:nvSpPr>
          <p:cNvPr id="5" name="Title 4">
            <a:extLst>
              <a:ext uri="{FF2B5EF4-FFF2-40B4-BE49-F238E27FC236}">
                <a16:creationId xmlns:a16="http://schemas.microsoft.com/office/drawing/2014/main" id="{ED9F3052-004D-07F2-5E60-024148F14A28}"/>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Section title five</a:t>
            </a:r>
          </a:p>
        </p:txBody>
      </p:sp>
    </p:spTree>
    <p:extLst>
      <p:ext uri="{BB962C8B-B14F-4D97-AF65-F5344CB8AC3E}">
        <p14:creationId xmlns:p14="http://schemas.microsoft.com/office/powerpoint/2010/main" val="3018386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B5353D-8567-14C1-B671-E910675F7E51}"/>
              </a:ext>
            </a:extLst>
          </p:cNvPr>
          <p:cNvSpPr>
            <a:spLocks noGrp="1"/>
          </p:cNvSpPr>
          <p:nvPr>
            <p:ph type="subTitle" idx="1"/>
          </p:nvPr>
        </p:nvSpPr>
        <p:spPr/>
        <p:txBody>
          <a:bodyPr/>
          <a:lstStyle/>
          <a:p>
            <a:endParaRPr lang="en-US" dirty="0"/>
          </a:p>
        </p:txBody>
      </p:sp>
      <p:sp>
        <p:nvSpPr>
          <p:cNvPr id="3" name="Content Placeholder 2">
            <a:extLst>
              <a:ext uri="{FF2B5EF4-FFF2-40B4-BE49-F238E27FC236}">
                <a16:creationId xmlns:a16="http://schemas.microsoft.com/office/drawing/2014/main" id="{6A4E80CF-6E8C-7FCE-3B8F-54C02198985E}"/>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C80D199A-42B4-0A10-CE6D-68F5B21A0832}"/>
              </a:ext>
            </a:extLst>
          </p:cNvPr>
          <p:cNvSpPr>
            <a:spLocks noGrp="1"/>
          </p:cNvSpPr>
          <p:nvPr>
            <p:ph type="body" sz="quarter" idx="23"/>
          </p:nvPr>
        </p:nvSpPr>
        <p:spPr/>
        <p:txBody>
          <a:bodyPr/>
          <a:lstStyle/>
          <a:p>
            <a:r>
              <a:rPr lang="en-US" dirty="0"/>
              <a:t>Microsoft Fabric	</a:t>
            </a:r>
          </a:p>
        </p:txBody>
      </p:sp>
      <p:sp>
        <p:nvSpPr>
          <p:cNvPr id="5" name="Footer Placeholder 4">
            <a:extLst>
              <a:ext uri="{FF2B5EF4-FFF2-40B4-BE49-F238E27FC236}">
                <a16:creationId xmlns:a16="http://schemas.microsoft.com/office/drawing/2014/main" id="{CB640B7D-F69E-C5A0-2CEE-8C1D33C59299}"/>
              </a:ext>
            </a:extLst>
          </p:cNvPr>
          <p:cNvSpPr>
            <a:spLocks noGrp="1"/>
          </p:cNvSpPr>
          <p:nvPr>
            <p:ph type="title" idx="4294967295"/>
          </p:nvPr>
        </p:nvSpPr>
        <p:spPr>
          <a:xfrm>
            <a:off x="1006475" y="6311900"/>
            <a:ext cx="2079625" cy="365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tint val="75000"/>
                  </a:schemeClr>
                </a:solidFill>
                <a:effectLst/>
                <a:uLnTx/>
                <a:uFillTx/>
                <a:latin typeface="Segoe UI Semilight" panose="020B0402040204020203" pitchFamily="34" charset="0"/>
                <a:ea typeface="+mn-ea"/>
                <a:cs typeface="Segoe UI Semilight" panose="020B0402040204020203" pitchFamily="34" charset="0"/>
              </a:rPr>
              <a:t>Microsoft Fabric</a:t>
            </a:r>
          </a:p>
        </p:txBody>
      </p:sp>
      <p:sp>
        <p:nvSpPr>
          <p:cNvPr id="6" name="Slide Number Placeholder 5">
            <a:extLst>
              <a:ext uri="{FF2B5EF4-FFF2-40B4-BE49-F238E27FC236}">
                <a16:creationId xmlns:a16="http://schemas.microsoft.com/office/drawing/2014/main" id="{4C176A08-7197-8D4F-A5EE-6F2A6A401CA7}"/>
              </a:ext>
            </a:extLst>
          </p:cNvPr>
          <p:cNvSpPr>
            <a:spLocks noGrp="1"/>
          </p:cNvSpPr>
          <p:nvPr>
            <p:ph type="sldNum" sz="quarter" idx="25"/>
          </p:nvPr>
        </p:nvSpPr>
        <p:spPr/>
        <p:txBody>
          <a:bodyPr/>
          <a:lstStyle/>
          <a:p>
            <a:fld id="{B1356FBF-028C-F74E-A7B4-9B8ED246DD1B}" type="slidenum">
              <a:rPr lang="en-US" smtClean="0"/>
              <a:pPr/>
              <a:t>19</a:t>
            </a:fld>
            <a:endParaRPr lang="en-US"/>
          </a:p>
        </p:txBody>
      </p:sp>
    </p:spTree>
    <p:extLst>
      <p:ext uri="{BB962C8B-B14F-4D97-AF65-F5344CB8AC3E}">
        <p14:creationId xmlns:p14="http://schemas.microsoft.com/office/powerpoint/2010/main" val="167404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7450063-55A1-EAB3-C0C5-DF3B477A45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8796" y="745232"/>
            <a:ext cx="564570" cy="563512"/>
          </a:xfrm>
          <a:prstGeom prst="rect">
            <a:avLst/>
          </a:prstGeom>
        </p:spPr>
      </p:pic>
      <p:sp>
        <p:nvSpPr>
          <p:cNvPr id="12" name="TextBox 11">
            <a:extLst>
              <a:ext uri="{FF2B5EF4-FFF2-40B4-BE49-F238E27FC236}">
                <a16:creationId xmlns:a16="http://schemas.microsoft.com/office/drawing/2014/main" id="{4B8F0B36-A50B-809F-7A17-D9C6D0D8E9D2}"/>
              </a:ext>
            </a:extLst>
          </p:cNvPr>
          <p:cNvSpPr txBox="1"/>
          <p:nvPr/>
        </p:nvSpPr>
        <p:spPr>
          <a:xfrm>
            <a:off x="1381638" y="673045"/>
            <a:ext cx="6352440" cy="707886"/>
          </a:xfrm>
          <a:prstGeom prst="rect">
            <a:avLst/>
          </a:prstGeom>
          <a:noFill/>
        </p:spPr>
        <p:txBody>
          <a:bodyPr wrap="square" rtlCol="0">
            <a:spAutoFit/>
          </a:bodyPr>
          <a:lstStyle/>
          <a:p>
            <a:r>
              <a:rPr lang="en-US" sz="4000">
                <a:latin typeface="Segoe UI" panose="020B0502040204020203" pitchFamily="34" charset="0"/>
                <a:cs typeface="Segoe UI" panose="020B0502040204020203" pitchFamily="34" charset="0"/>
              </a:rPr>
              <a:t>Microsoft Fabric</a:t>
            </a:r>
            <a:endParaRPr lang="en-DK" sz="4000">
              <a:latin typeface="Segoe UI" panose="020B0502040204020203" pitchFamily="34" charset="0"/>
              <a:cs typeface="Segoe UI" panose="020B0502040204020203" pitchFamily="34" charset="0"/>
            </a:endParaRPr>
          </a:p>
        </p:txBody>
      </p:sp>
      <p:sp>
        <p:nvSpPr>
          <p:cNvPr id="37" name="Rounded Rectangle 5">
            <a:extLst>
              <a:ext uri="{FF2B5EF4-FFF2-40B4-BE49-F238E27FC236}">
                <a16:creationId xmlns:a16="http://schemas.microsoft.com/office/drawing/2014/main" id="{897439BC-401C-622D-A642-50E186D4E3DE}"/>
              </a:ext>
            </a:extLst>
          </p:cNvPr>
          <p:cNvSpPr/>
          <p:nvPr/>
        </p:nvSpPr>
        <p:spPr>
          <a:xfrm>
            <a:off x="8485807"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pic>
        <p:nvPicPr>
          <p:cNvPr id="40" name="Graphic 39">
            <a:extLst>
              <a:ext uri="{FF2B5EF4-FFF2-40B4-BE49-F238E27FC236}">
                <a16:creationId xmlns:a16="http://schemas.microsoft.com/office/drawing/2014/main" id="{69B7B98A-4924-C6A7-7CF1-1F3FFA3E2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60524" y="2321599"/>
            <a:ext cx="943033" cy="943033"/>
          </a:xfrm>
          <a:prstGeom prst="rect">
            <a:avLst/>
          </a:prstGeom>
        </p:spPr>
      </p:pic>
      <p:sp>
        <p:nvSpPr>
          <p:cNvPr id="21" name="Rounded Rectangle 5">
            <a:extLst>
              <a:ext uri="{FF2B5EF4-FFF2-40B4-BE49-F238E27FC236}">
                <a16:creationId xmlns:a16="http://schemas.microsoft.com/office/drawing/2014/main" id="{60D19BE7-FC20-50F8-587C-5DFA00346F1C}"/>
              </a:ext>
            </a:extLst>
          </p:cNvPr>
          <p:cNvSpPr/>
          <p:nvPr/>
        </p:nvSpPr>
        <p:spPr>
          <a:xfrm>
            <a:off x="571632" y="1870611"/>
            <a:ext cx="1492468" cy="2200611"/>
          </a:xfrm>
          <a:prstGeom prst="roundRect">
            <a:avLst>
              <a:gd name="adj" fmla="val 9043"/>
            </a:avLst>
          </a:prstGeom>
          <a:solidFill>
            <a:srgbClr val="78D3B9"/>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3" name="Rounded Rectangle 5">
            <a:extLst>
              <a:ext uri="{FF2B5EF4-FFF2-40B4-BE49-F238E27FC236}">
                <a16:creationId xmlns:a16="http://schemas.microsoft.com/office/drawing/2014/main" id="{824229A3-052A-DEBD-5A73-906A544D906A}"/>
              </a:ext>
            </a:extLst>
          </p:cNvPr>
          <p:cNvSpPr/>
          <p:nvPr/>
        </p:nvSpPr>
        <p:spPr>
          <a:xfrm>
            <a:off x="2154467"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4" name="Rounded Rectangle 5">
            <a:extLst>
              <a:ext uri="{FF2B5EF4-FFF2-40B4-BE49-F238E27FC236}">
                <a16:creationId xmlns:a16="http://schemas.microsoft.com/office/drawing/2014/main" id="{0BF412D0-ADEF-ED1D-A454-8374304D4993}"/>
              </a:ext>
            </a:extLst>
          </p:cNvPr>
          <p:cNvSpPr/>
          <p:nvPr/>
        </p:nvSpPr>
        <p:spPr>
          <a:xfrm>
            <a:off x="3737302"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5" name="Rounded Rectangle 5">
            <a:extLst>
              <a:ext uri="{FF2B5EF4-FFF2-40B4-BE49-F238E27FC236}">
                <a16:creationId xmlns:a16="http://schemas.microsoft.com/office/drawing/2014/main" id="{89F8C044-557A-320F-6307-48C8D6EE5697}"/>
              </a:ext>
            </a:extLst>
          </p:cNvPr>
          <p:cNvSpPr/>
          <p:nvPr/>
        </p:nvSpPr>
        <p:spPr>
          <a:xfrm>
            <a:off x="5320137"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6" name="Rounded Rectangle 5">
            <a:extLst>
              <a:ext uri="{FF2B5EF4-FFF2-40B4-BE49-F238E27FC236}">
                <a16:creationId xmlns:a16="http://schemas.microsoft.com/office/drawing/2014/main" id="{59914921-1312-E184-DE54-94FF1E1E8A06}"/>
              </a:ext>
            </a:extLst>
          </p:cNvPr>
          <p:cNvSpPr/>
          <p:nvPr/>
        </p:nvSpPr>
        <p:spPr>
          <a:xfrm>
            <a:off x="6902972"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8" name="Rounded Rectangle 5">
            <a:extLst>
              <a:ext uri="{FF2B5EF4-FFF2-40B4-BE49-F238E27FC236}">
                <a16:creationId xmlns:a16="http://schemas.microsoft.com/office/drawing/2014/main" id="{A3B4DC74-E4FB-5E37-F0D4-33DD0CF83776}"/>
              </a:ext>
            </a:extLst>
          </p:cNvPr>
          <p:cNvSpPr/>
          <p:nvPr/>
        </p:nvSpPr>
        <p:spPr>
          <a:xfrm>
            <a:off x="10068642"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9" name="Rounded Rectangle 5">
            <a:extLst>
              <a:ext uri="{FF2B5EF4-FFF2-40B4-BE49-F238E27FC236}">
                <a16:creationId xmlns:a16="http://schemas.microsoft.com/office/drawing/2014/main" id="{F7D6B1BD-7776-1C37-4BA1-455BA4A21036}"/>
              </a:ext>
            </a:extLst>
          </p:cNvPr>
          <p:cNvSpPr/>
          <p:nvPr/>
        </p:nvSpPr>
        <p:spPr>
          <a:xfrm>
            <a:off x="544598" y="4159454"/>
            <a:ext cx="11016509" cy="1474816"/>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5B15D3BC-0673-4AE2-927A-C6B08FBE20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4483" y="4252104"/>
            <a:ext cx="943033" cy="962680"/>
          </a:xfrm>
          <a:prstGeom prst="rect">
            <a:avLst/>
          </a:prstGeom>
        </p:spPr>
      </p:pic>
      <p:pic>
        <p:nvPicPr>
          <p:cNvPr id="41" name="Graphic 40">
            <a:extLst>
              <a:ext uri="{FF2B5EF4-FFF2-40B4-BE49-F238E27FC236}">
                <a16:creationId xmlns:a16="http://schemas.microsoft.com/office/drawing/2014/main" id="{E890C7B3-A4CC-5443-A6F3-E8EC23980C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343359" y="2321599"/>
            <a:ext cx="943033" cy="943033"/>
          </a:xfrm>
          <a:prstGeom prst="rect">
            <a:avLst/>
          </a:prstGeom>
        </p:spPr>
      </p:pic>
      <p:pic>
        <p:nvPicPr>
          <p:cNvPr id="42" name="Graphic 41">
            <a:extLst>
              <a:ext uri="{FF2B5EF4-FFF2-40B4-BE49-F238E27FC236}">
                <a16:creationId xmlns:a16="http://schemas.microsoft.com/office/drawing/2014/main" id="{C9BA4BCF-8754-4F5B-18F8-7F2793C1B3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262561" y="2321599"/>
            <a:ext cx="943033" cy="943033"/>
          </a:xfrm>
          <a:prstGeom prst="rect">
            <a:avLst/>
          </a:prstGeom>
        </p:spPr>
      </p:pic>
      <p:pic>
        <p:nvPicPr>
          <p:cNvPr id="43" name="Graphic 42">
            <a:extLst>
              <a:ext uri="{FF2B5EF4-FFF2-40B4-BE49-F238E27FC236}">
                <a16:creationId xmlns:a16="http://schemas.microsoft.com/office/drawing/2014/main" id="{9408773F-EF29-C083-02FB-40D3CBB4857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624483" y="2321599"/>
            <a:ext cx="943033" cy="943033"/>
          </a:xfrm>
          <a:prstGeom prst="rect">
            <a:avLst/>
          </a:prstGeom>
        </p:spPr>
      </p:pic>
      <p:pic>
        <p:nvPicPr>
          <p:cNvPr id="44" name="Graphic 43">
            <a:extLst>
              <a:ext uri="{FF2B5EF4-FFF2-40B4-BE49-F238E27FC236}">
                <a16:creationId xmlns:a16="http://schemas.microsoft.com/office/drawing/2014/main" id="{002FAEA6-B191-2231-0F0A-2D25E20947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006524" y="2321599"/>
            <a:ext cx="943033" cy="943033"/>
          </a:xfrm>
          <a:prstGeom prst="rect">
            <a:avLst/>
          </a:prstGeom>
        </p:spPr>
      </p:pic>
      <p:pic>
        <p:nvPicPr>
          <p:cNvPr id="45" name="Graphic 44">
            <a:extLst>
              <a:ext uri="{FF2B5EF4-FFF2-40B4-BE49-F238E27FC236}">
                <a16:creationId xmlns:a16="http://schemas.microsoft.com/office/drawing/2014/main" id="{B4D829AC-FE53-1667-323C-F758D45AEF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2434380" y="2321599"/>
            <a:ext cx="943033" cy="943033"/>
          </a:xfrm>
          <a:prstGeom prst="rect">
            <a:avLst/>
          </a:prstGeom>
        </p:spPr>
      </p:pic>
      <p:pic>
        <p:nvPicPr>
          <p:cNvPr id="46" name="Graphic 45">
            <a:extLst>
              <a:ext uri="{FF2B5EF4-FFF2-40B4-BE49-F238E27FC236}">
                <a16:creationId xmlns:a16="http://schemas.microsoft.com/office/drawing/2014/main" id="{745C1C2E-04BE-3476-ADB6-DAAD044362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46349" y="2321599"/>
            <a:ext cx="943033" cy="943033"/>
          </a:xfrm>
          <a:prstGeom prst="rect">
            <a:avLst/>
          </a:prstGeom>
        </p:spPr>
      </p:pic>
      <p:sp>
        <p:nvSpPr>
          <p:cNvPr id="49" name="TextBox 48">
            <a:extLst>
              <a:ext uri="{FF2B5EF4-FFF2-40B4-BE49-F238E27FC236}">
                <a16:creationId xmlns:a16="http://schemas.microsoft.com/office/drawing/2014/main" id="{3BD12403-A0F3-3731-E04B-BC3905DD5545}"/>
              </a:ext>
            </a:extLst>
          </p:cNvPr>
          <p:cNvSpPr txBox="1"/>
          <p:nvPr/>
        </p:nvSpPr>
        <p:spPr>
          <a:xfrm>
            <a:off x="571632" y="3358472"/>
            <a:ext cx="1492468" cy="276999"/>
          </a:xfrm>
          <a:prstGeom prst="rect">
            <a:avLst/>
          </a:prstGeom>
          <a:noFill/>
        </p:spPr>
        <p:txBody>
          <a:bodyPr wrap="square" rtlCol="0">
            <a:spAutoFit/>
          </a:bodyPr>
          <a:lstStyle/>
          <a:p>
            <a:pPr algn="ctr"/>
            <a:r>
              <a:rPr lang="en-US" sz="1200">
                <a:solidFill>
                  <a:schemeClr val="bg1"/>
                </a:solidFill>
                <a:latin typeface="Segoe UI Semibold" panose="020B0702040204020203" pitchFamily="34" charset="0"/>
                <a:cs typeface="Segoe UI Semibold" panose="020B0702040204020203" pitchFamily="34" charset="0"/>
              </a:rPr>
              <a:t>Data Factory</a:t>
            </a:r>
            <a:endParaRPr lang="en-DK" sz="1200">
              <a:solidFill>
                <a:schemeClr val="bg1"/>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8E6AD6B2-2FC0-D837-A678-68C2EBF8AC36}"/>
              </a:ext>
            </a:extLst>
          </p:cNvPr>
          <p:cNvSpPr txBox="1"/>
          <p:nvPr/>
        </p:nvSpPr>
        <p:spPr>
          <a:xfrm>
            <a:off x="2154467" y="3358472"/>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Engineering</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1" name="TextBox 50">
            <a:extLst>
              <a:ext uri="{FF2B5EF4-FFF2-40B4-BE49-F238E27FC236}">
                <a16:creationId xmlns:a16="http://schemas.microsoft.com/office/drawing/2014/main" id="{2A3857FA-3819-7780-220B-A1A8EAC28EB3}"/>
              </a:ext>
            </a:extLst>
          </p:cNvPr>
          <p:cNvSpPr txBox="1"/>
          <p:nvPr/>
        </p:nvSpPr>
        <p:spPr>
          <a:xfrm>
            <a:off x="3731806" y="3358472"/>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Warehouse</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2" name="TextBox 51">
            <a:extLst>
              <a:ext uri="{FF2B5EF4-FFF2-40B4-BE49-F238E27FC236}">
                <a16:creationId xmlns:a16="http://schemas.microsoft.com/office/drawing/2014/main" id="{AC7039C7-7782-2D29-DCB0-AA75BF6824FD}"/>
              </a:ext>
            </a:extLst>
          </p:cNvPr>
          <p:cNvSpPr txBox="1"/>
          <p:nvPr/>
        </p:nvSpPr>
        <p:spPr>
          <a:xfrm>
            <a:off x="5309145" y="3358472"/>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Science</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EAC0B1FF-160B-22EC-DF83-D01E8C6045BB}"/>
              </a:ext>
            </a:extLst>
          </p:cNvPr>
          <p:cNvSpPr txBox="1"/>
          <p:nvPr/>
        </p:nvSpPr>
        <p:spPr>
          <a:xfrm>
            <a:off x="6902972" y="3358472"/>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Real-Time Analytics</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4" name="TextBox 53">
            <a:extLst>
              <a:ext uri="{FF2B5EF4-FFF2-40B4-BE49-F238E27FC236}">
                <a16:creationId xmlns:a16="http://schemas.microsoft.com/office/drawing/2014/main" id="{6AED9F16-DF32-96D6-17B5-F055010B1BFB}"/>
              </a:ext>
            </a:extLst>
          </p:cNvPr>
          <p:cNvSpPr txBox="1"/>
          <p:nvPr/>
        </p:nvSpPr>
        <p:spPr>
          <a:xfrm>
            <a:off x="8485807" y="3358472"/>
            <a:ext cx="1492468" cy="276999"/>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Power BI</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5" name="TextBox 54">
            <a:extLst>
              <a:ext uri="{FF2B5EF4-FFF2-40B4-BE49-F238E27FC236}">
                <a16:creationId xmlns:a16="http://schemas.microsoft.com/office/drawing/2014/main" id="{A83B1579-63DB-A28D-B9D9-353FE4E99071}"/>
              </a:ext>
            </a:extLst>
          </p:cNvPr>
          <p:cNvSpPr txBox="1"/>
          <p:nvPr/>
        </p:nvSpPr>
        <p:spPr>
          <a:xfrm>
            <a:off x="10037533" y="3358472"/>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Data Activator (coming soon)</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6" name="TextBox 55">
            <a:extLst>
              <a:ext uri="{FF2B5EF4-FFF2-40B4-BE49-F238E27FC236}">
                <a16:creationId xmlns:a16="http://schemas.microsoft.com/office/drawing/2014/main" id="{1C88E8A2-6708-A942-F2D5-9D3573CF63FD}"/>
              </a:ext>
            </a:extLst>
          </p:cNvPr>
          <p:cNvSpPr txBox="1"/>
          <p:nvPr/>
        </p:nvSpPr>
        <p:spPr>
          <a:xfrm>
            <a:off x="5320137" y="5206649"/>
            <a:ext cx="1492468" cy="276999"/>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OneLake</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60" name="Rectangle 59">
            <a:extLst>
              <a:ext uri="{FF2B5EF4-FFF2-40B4-BE49-F238E27FC236}">
                <a16:creationId xmlns:a16="http://schemas.microsoft.com/office/drawing/2014/main" id="{AFF5DFF0-45E5-AB40-F1B7-0C8C5E1ACC13}"/>
              </a:ext>
            </a:extLst>
          </p:cNvPr>
          <p:cNvSpPr/>
          <p:nvPr/>
        </p:nvSpPr>
        <p:spPr>
          <a:xfrm>
            <a:off x="12397948" y="-35583"/>
            <a:ext cx="502052" cy="502052"/>
          </a:xfrm>
          <a:prstGeom prst="rect">
            <a:avLst/>
          </a:prstGeom>
          <a:solidFill>
            <a:srgbClr val="00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1" name="Rectangle 60">
            <a:extLst>
              <a:ext uri="{FF2B5EF4-FFF2-40B4-BE49-F238E27FC236}">
                <a16:creationId xmlns:a16="http://schemas.microsoft.com/office/drawing/2014/main" id="{27D995B4-FAF9-EF07-0087-A01ED652E681}"/>
              </a:ext>
            </a:extLst>
          </p:cNvPr>
          <p:cNvSpPr/>
          <p:nvPr/>
        </p:nvSpPr>
        <p:spPr>
          <a:xfrm>
            <a:off x="12397948" y="529530"/>
            <a:ext cx="502052" cy="502052"/>
          </a:xfrm>
          <a:prstGeom prst="rect">
            <a:avLst/>
          </a:prstGeom>
          <a:solidFill>
            <a:srgbClr val="0128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2" name="Rectangle 61">
            <a:extLst>
              <a:ext uri="{FF2B5EF4-FFF2-40B4-BE49-F238E27FC236}">
                <a16:creationId xmlns:a16="http://schemas.microsoft.com/office/drawing/2014/main" id="{C142A128-BB6F-AECC-24E1-8FE6A93DE033}"/>
              </a:ext>
            </a:extLst>
          </p:cNvPr>
          <p:cNvSpPr/>
          <p:nvPr/>
        </p:nvSpPr>
        <p:spPr>
          <a:xfrm>
            <a:off x="12397948" y="1094643"/>
            <a:ext cx="502052" cy="502052"/>
          </a:xfrm>
          <a:prstGeom prst="rect">
            <a:avLst/>
          </a:prstGeom>
          <a:solidFill>
            <a:srgbClr val="0132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3" name="Rectangle 62">
            <a:extLst>
              <a:ext uri="{FF2B5EF4-FFF2-40B4-BE49-F238E27FC236}">
                <a16:creationId xmlns:a16="http://schemas.microsoft.com/office/drawing/2014/main" id="{2F88152E-17AA-605E-3BD3-DE3C84D23C0B}"/>
              </a:ext>
            </a:extLst>
          </p:cNvPr>
          <p:cNvSpPr/>
          <p:nvPr/>
        </p:nvSpPr>
        <p:spPr>
          <a:xfrm>
            <a:off x="12397948" y="1659756"/>
            <a:ext cx="502052" cy="502052"/>
          </a:xfrm>
          <a:prstGeom prst="rect">
            <a:avLst/>
          </a:prstGeom>
          <a:solidFill>
            <a:srgbClr val="033F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24" name="Rectangle 1023">
            <a:extLst>
              <a:ext uri="{FF2B5EF4-FFF2-40B4-BE49-F238E27FC236}">
                <a16:creationId xmlns:a16="http://schemas.microsoft.com/office/drawing/2014/main" id="{1FBC8974-0EBE-997B-302E-463536AC36CF}"/>
              </a:ext>
            </a:extLst>
          </p:cNvPr>
          <p:cNvSpPr/>
          <p:nvPr/>
        </p:nvSpPr>
        <p:spPr>
          <a:xfrm>
            <a:off x="12397948" y="2224869"/>
            <a:ext cx="502052" cy="502052"/>
          </a:xfrm>
          <a:prstGeom prst="rect">
            <a:avLst/>
          </a:prstGeom>
          <a:solidFill>
            <a:srgbClr val="0540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25" name="Rectangle 1024">
            <a:extLst>
              <a:ext uri="{FF2B5EF4-FFF2-40B4-BE49-F238E27FC236}">
                <a16:creationId xmlns:a16="http://schemas.microsoft.com/office/drawing/2014/main" id="{0AB0CB6D-7C45-26E8-89C1-EA04E5E08A0C}"/>
              </a:ext>
            </a:extLst>
          </p:cNvPr>
          <p:cNvSpPr/>
          <p:nvPr/>
        </p:nvSpPr>
        <p:spPr>
          <a:xfrm>
            <a:off x="12397948" y="2789982"/>
            <a:ext cx="502052" cy="502052"/>
          </a:xfrm>
          <a:prstGeom prst="rect">
            <a:avLst/>
          </a:prstGeom>
          <a:solidFill>
            <a:srgbClr val="0A5C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34" name="Rectangle 1033">
            <a:extLst>
              <a:ext uri="{FF2B5EF4-FFF2-40B4-BE49-F238E27FC236}">
                <a16:creationId xmlns:a16="http://schemas.microsoft.com/office/drawing/2014/main" id="{375BDDFA-8F5B-859B-0542-84D8FD4A1295}"/>
              </a:ext>
            </a:extLst>
          </p:cNvPr>
          <p:cNvSpPr/>
          <p:nvPr/>
        </p:nvSpPr>
        <p:spPr>
          <a:xfrm>
            <a:off x="12397948" y="3355095"/>
            <a:ext cx="502052" cy="502052"/>
          </a:xfrm>
          <a:prstGeom prst="rect">
            <a:avLst/>
          </a:prstGeom>
          <a:solidFill>
            <a:srgbClr val="0C69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43" name="Rectangle 1042">
            <a:extLst>
              <a:ext uri="{FF2B5EF4-FFF2-40B4-BE49-F238E27FC236}">
                <a16:creationId xmlns:a16="http://schemas.microsoft.com/office/drawing/2014/main" id="{C72B6A7D-2D26-C7E4-1CB4-E2FDC403C4D6}"/>
              </a:ext>
            </a:extLst>
          </p:cNvPr>
          <p:cNvSpPr/>
          <p:nvPr/>
        </p:nvSpPr>
        <p:spPr>
          <a:xfrm>
            <a:off x="12397948" y="3920208"/>
            <a:ext cx="502052" cy="502052"/>
          </a:xfrm>
          <a:prstGeom prst="rect">
            <a:avLst/>
          </a:prstGeom>
          <a:solidFill>
            <a:srgbClr val="11786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52" name="Rectangle 1051">
            <a:extLst>
              <a:ext uri="{FF2B5EF4-FFF2-40B4-BE49-F238E27FC236}">
                <a16:creationId xmlns:a16="http://schemas.microsoft.com/office/drawing/2014/main" id="{7689C71B-4723-E7E5-D88D-A091261374EE}"/>
              </a:ext>
            </a:extLst>
          </p:cNvPr>
          <p:cNvSpPr/>
          <p:nvPr/>
        </p:nvSpPr>
        <p:spPr>
          <a:xfrm>
            <a:off x="12971791" y="-35583"/>
            <a:ext cx="502052" cy="502052"/>
          </a:xfrm>
          <a:prstGeom prst="rect">
            <a:avLst/>
          </a:prstGeom>
          <a:solidFill>
            <a:srgbClr val="1F9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61" name="Rectangle 1060">
            <a:extLst>
              <a:ext uri="{FF2B5EF4-FFF2-40B4-BE49-F238E27FC236}">
                <a16:creationId xmlns:a16="http://schemas.microsoft.com/office/drawing/2014/main" id="{0A305431-1A31-4B9D-7979-2792A28FE6F5}"/>
              </a:ext>
            </a:extLst>
          </p:cNvPr>
          <p:cNvSpPr/>
          <p:nvPr/>
        </p:nvSpPr>
        <p:spPr>
          <a:xfrm>
            <a:off x="12971791" y="529530"/>
            <a:ext cx="502052" cy="502052"/>
          </a:xfrm>
          <a:prstGeom prst="rect">
            <a:avLst/>
          </a:prstGeom>
          <a:solidFill>
            <a:srgbClr val="2AAC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70" name="Rectangle 1069">
            <a:extLst>
              <a:ext uri="{FF2B5EF4-FFF2-40B4-BE49-F238E27FC236}">
                <a16:creationId xmlns:a16="http://schemas.microsoft.com/office/drawing/2014/main" id="{8661166A-A4E1-4F5B-318F-98ADE75F79A0}"/>
              </a:ext>
            </a:extLst>
          </p:cNvPr>
          <p:cNvSpPr/>
          <p:nvPr/>
        </p:nvSpPr>
        <p:spPr>
          <a:xfrm>
            <a:off x="12971791" y="1094643"/>
            <a:ext cx="502052" cy="502052"/>
          </a:xfrm>
          <a:prstGeom prst="rect">
            <a:avLst/>
          </a:prstGeom>
          <a:solidFill>
            <a:srgbClr val="3ABB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79" name="Rectangle 1078">
            <a:extLst>
              <a:ext uri="{FF2B5EF4-FFF2-40B4-BE49-F238E27FC236}">
                <a16:creationId xmlns:a16="http://schemas.microsoft.com/office/drawing/2014/main" id="{8DDF3BEA-D7E4-9B74-D6A7-48DAA6C787A3}"/>
              </a:ext>
            </a:extLst>
          </p:cNvPr>
          <p:cNvSpPr/>
          <p:nvPr/>
        </p:nvSpPr>
        <p:spPr>
          <a:xfrm>
            <a:off x="12971791" y="1659756"/>
            <a:ext cx="502052" cy="502052"/>
          </a:xfrm>
          <a:prstGeom prst="rect">
            <a:avLst/>
          </a:prstGeom>
          <a:solidFill>
            <a:srgbClr val="52C7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0" name="Rectangle 1079">
            <a:extLst>
              <a:ext uri="{FF2B5EF4-FFF2-40B4-BE49-F238E27FC236}">
                <a16:creationId xmlns:a16="http://schemas.microsoft.com/office/drawing/2014/main" id="{605A8F16-6EB7-2C80-7D66-13B88647CFF6}"/>
              </a:ext>
            </a:extLst>
          </p:cNvPr>
          <p:cNvSpPr/>
          <p:nvPr/>
        </p:nvSpPr>
        <p:spPr>
          <a:xfrm>
            <a:off x="12971791" y="2224869"/>
            <a:ext cx="502052" cy="502052"/>
          </a:xfrm>
          <a:prstGeom prst="rect">
            <a:avLst/>
          </a:prstGeom>
          <a:solidFill>
            <a:srgbClr val="78D3B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1" name="Rectangle 1080">
            <a:extLst>
              <a:ext uri="{FF2B5EF4-FFF2-40B4-BE49-F238E27FC236}">
                <a16:creationId xmlns:a16="http://schemas.microsoft.com/office/drawing/2014/main" id="{9E4E7C80-047B-3B7B-AEDF-FB00140EF69D}"/>
              </a:ext>
            </a:extLst>
          </p:cNvPr>
          <p:cNvSpPr/>
          <p:nvPr/>
        </p:nvSpPr>
        <p:spPr>
          <a:xfrm>
            <a:off x="12971791" y="2789982"/>
            <a:ext cx="502052" cy="502052"/>
          </a:xfrm>
          <a:prstGeom prst="rect">
            <a:avLst/>
          </a:prstGeom>
          <a:solidFill>
            <a:srgbClr val="9EE0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2" name="Rectangle 1081">
            <a:extLst>
              <a:ext uri="{FF2B5EF4-FFF2-40B4-BE49-F238E27FC236}">
                <a16:creationId xmlns:a16="http://schemas.microsoft.com/office/drawing/2014/main" id="{285B1A71-144C-5716-8A8A-2EB9BE33421A}"/>
              </a:ext>
            </a:extLst>
          </p:cNvPr>
          <p:cNvSpPr/>
          <p:nvPr/>
        </p:nvSpPr>
        <p:spPr>
          <a:xfrm>
            <a:off x="12971791" y="3355095"/>
            <a:ext cx="502052" cy="502052"/>
          </a:xfrm>
          <a:prstGeom prst="rect">
            <a:avLst/>
          </a:prstGeom>
          <a:solidFill>
            <a:srgbClr val="C0EC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3" name="Rectangle 1082">
            <a:extLst>
              <a:ext uri="{FF2B5EF4-FFF2-40B4-BE49-F238E27FC236}">
                <a16:creationId xmlns:a16="http://schemas.microsoft.com/office/drawing/2014/main" id="{72D9CCFE-0D35-7E01-CE32-D8E61E28B321}"/>
              </a:ext>
            </a:extLst>
          </p:cNvPr>
          <p:cNvSpPr/>
          <p:nvPr/>
        </p:nvSpPr>
        <p:spPr>
          <a:xfrm>
            <a:off x="12971791" y="3920208"/>
            <a:ext cx="502052" cy="502052"/>
          </a:xfrm>
          <a:prstGeom prst="rect">
            <a:avLst/>
          </a:prstGeom>
          <a:solidFill>
            <a:srgbClr val="E3F7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695568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8D6B57-EB5B-7136-14A2-BA26D7F6EC1E}"/>
              </a:ext>
            </a:extLst>
          </p:cNvPr>
          <p:cNvSpPr>
            <a:spLocks noGrp="1"/>
          </p:cNvSpPr>
          <p:nvPr>
            <p:ph sz="quarter" idx="10"/>
          </p:nvPr>
        </p:nvSpPr>
        <p:spPr/>
        <p:txBody>
          <a:bodyPr/>
          <a:lstStyle/>
          <a:p>
            <a:endParaRPr lang="en-US"/>
          </a:p>
        </p:txBody>
      </p:sp>
      <p:sp>
        <p:nvSpPr>
          <p:cNvPr id="3" name="Text Placeholder 2">
            <a:extLst>
              <a:ext uri="{FF2B5EF4-FFF2-40B4-BE49-F238E27FC236}">
                <a16:creationId xmlns:a16="http://schemas.microsoft.com/office/drawing/2014/main" id="{0E45323B-F421-B63E-219F-9DEE7473788D}"/>
              </a:ext>
            </a:extLst>
          </p:cNvPr>
          <p:cNvSpPr>
            <a:spLocks noGrp="1"/>
          </p:cNvSpPr>
          <p:nvPr>
            <p:ph type="body" sz="quarter" idx="24"/>
          </p:nvPr>
        </p:nvSpPr>
        <p:spPr/>
        <p:txBody>
          <a:bodyPr/>
          <a:lstStyle/>
          <a:p>
            <a:endParaRPr lang="en-US"/>
          </a:p>
        </p:txBody>
      </p:sp>
      <p:sp>
        <p:nvSpPr>
          <p:cNvPr id="4" name="Footer Placeholder 3">
            <a:extLst>
              <a:ext uri="{FF2B5EF4-FFF2-40B4-BE49-F238E27FC236}">
                <a16:creationId xmlns:a16="http://schemas.microsoft.com/office/drawing/2014/main" id="{2D3E8F6A-376B-5EC2-1CD4-5A574D0B73F5}"/>
              </a:ext>
            </a:extLst>
          </p:cNvPr>
          <p:cNvSpPr>
            <a:spLocks noGrp="1"/>
          </p:cNvSpPr>
          <p:nvPr>
            <p:ph type="title" idx="4294967295"/>
          </p:nvPr>
        </p:nvSpPr>
        <p:spPr>
          <a:xfrm>
            <a:off x="1006475" y="6311900"/>
            <a:ext cx="2079625" cy="365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tint val="75000"/>
                  </a:scheme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5" name="Slide Number Placeholder 4">
            <a:extLst>
              <a:ext uri="{FF2B5EF4-FFF2-40B4-BE49-F238E27FC236}">
                <a16:creationId xmlns:a16="http://schemas.microsoft.com/office/drawing/2014/main" id="{DD76561B-DEFF-2411-8226-0D5FE6894C1B}"/>
              </a:ext>
            </a:extLst>
          </p:cNvPr>
          <p:cNvSpPr>
            <a:spLocks noGrp="1"/>
          </p:cNvSpPr>
          <p:nvPr>
            <p:ph type="sldNum" sz="quarter" idx="26"/>
          </p:nvPr>
        </p:nvSpPr>
        <p:spPr/>
        <p:txBody>
          <a:bodyPr/>
          <a:lstStyle/>
          <a:p>
            <a:fld id="{B1356FBF-028C-F74E-A7B4-9B8ED246DD1B}" type="slidenum">
              <a:rPr lang="en-US" smtClean="0"/>
              <a:pPr/>
              <a:t>20</a:t>
            </a:fld>
            <a:endParaRPr lang="en-US"/>
          </a:p>
        </p:txBody>
      </p:sp>
      <p:sp>
        <p:nvSpPr>
          <p:cNvPr id="6" name="Text Placeholder 5">
            <a:extLst>
              <a:ext uri="{FF2B5EF4-FFF2-40B4-BE49-F238E27FC236}">
                <a16:creationId xmlns:a16="http://schemas.microsoft.com/office/drawing/2014/main" id="{4E7662CB-28D5-F7B7-785F-01F31A4A63F8}"/>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359781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88FBC8-46B7-1FD9-5E26-801B32E26C0E}"/>
              </a:ext>
            </a:extLst>
          </p:cNvPr>
          <p:cNvSpPr>
            <a:spLocks noGrp="1"/>
          </p:cNvSpPr>
          <p:nvPr>
            <p:ph sz="quarter" idx="10"/>
          </p:nvPr>
        </p:nvSpPr>
        <p:spPr/>
        <p:txBody>
          <a:bodyPr/>
          <a:lstStyle/>
          <a:p>
            <a:endParaRPr lang="en-US"/>
          </a:p>
        </p:txBody>
      </p:sp>
      <p:sp>
        <p:nvSpPr>
          <p:cNvPr id="3" name="Text Placeholder 2">
            <a:extLst>
              <a:ext uri="{FF2B5EF4-FFF2-40B4-BE49-F238E27FC236}">
                <a16:creationId xmlns:a16="http://schemas.microsoft.com/office/drawing/2014/main" id="{77D51B7D-A5AD-6965-A9D5-F6738EF30D42}"/>
              </a:ext>
            </a:extLst>
          </p:cNvPr>
          <p:cNvSpPr>
            <a:spLocks noGrp="1"/>
          </p:cNvSpPr>
          <p:nvPr>
            <p:ph type="body" sz="quarter" idx="24"/>
          </p:nvPr>
        </p:nvSpPr>
        <p:spPr/>
        <p:txBody>
          <a:bodyPr/>
          <a:lstStyle/>
          <a:p>
            <a:endParaRPr lang="en-US"/>
          </a:p>
        </p:txBody>
      </p:sp>
      <p:sp>
        <p:nvSpPr>
          <p:cNvPr id="4" name="Footer Placeholder 3">
            <a:extLst>
              <a:ext uri="{FF2B5EF4-FFF2-40B4-BE49-F238E27FC236}">
                <a16:creationId xmlns:a16="http://schemas.microsoft.com/office/drawing/2014/main" id="{EE3F1805-7FD1-C4A9-48E3-156796DBCBD2}"/>
              </a:ext>
            </a:extLst>
          </p:cNvPr>
          <p:cNvSpPr>
            <a:spLocks noGrp="1"/>
          </p:cNvSpPr>
          <p:nvPr>
            <p:ph type="title" idx="4294967295"/>
          </p:nvPr>
        </p:nvSpPr>
        <p:spPr>
          <a:xfrm>
            <a:off x="1006475" y="6311900"/>
            <a:ext cx="2079625" cy="365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tint val="75000"/>
                  </a:scheme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5" name="Slide Number Placeholder 4">
            <a:extLst>
              <a:ext uri="{FF2B5EF4-FFF2-40B4-BE49-F238E27FC236}">
                <a16:creationId xmlns:a16="http://schemas.microsoft.com/office/drawing/2014/main" id="{90030B51-4A0E-0BD0-C2D4-25549D760AE1}"/>
              </a:ext>
            </a:extLst>
          </p:cNvPr>
          <p:cNvSpPr>
            <a:spLocks noGrp="1"/>
          </p:cNvSpPr>
          <p:nvPr>
            <p:ph type="sldNum" sz="quarter" idx="26"/>
          </p:nvPr>
        </p:nvSpPr>
        <p:spPr/>
        <p:txBody>
          <a:bodyPr/>
          <a:lstStyle/>
          <a:p>
            <a:fld id="{B1356FBF-028C-F74E-A7B4-9B8ED246DD1B}" type="slidenum">
              <a:rPr lang="en-US" smtClean="0"/>
              <a:pPr/>
              <a:t>21</a:t>
            </a:fld>
            <a:endParaRPr lang="en-US"/>
          </a:p>
        </p:txBody>
      </p:sp>
      <p:sp>
        <p:nvSpPr>
          <p:cNvPr id="6" name="Text Placeholder 5">
            <a:extLst>
              <a:ext uri="{FF2B5EF4-FFF2-40B4-BE49-F238E27FC236}">
                <a16:creationId xmlns:a16="http://schemas.microsoft.com/office/drawing/2014/main" id="{1BBB34BC-5006-0CE7-DA7F-345B4699ECC4}"/>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913115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0AB510-6A10-C7BB-30F9-02C21F9185CF}"/>
              </a:ext>
            </a:extLst>
          </p:cNvPr>
          <p:cNvSpPr>
            <a:spLocks noGrp="1"/>
          </p:cNvSpPr>
          <p:nvPr>
            <p:ph sz="quarter" idx="10"/>
          </p:nvPr>
        </p:nvSpPr>
        <p:spPr/>
        <p:txBody>
          <a:bodyPr/>
          <a:lstStyle/>
          <a:p>
            <a:endParaRPr lang="en-US"/>
          </a:p>
        </p:txBody>
      </p:sp>
      <p:sp>
        <p:nvSpPr>
          <p:cNvPr id="3" name="Text Placeholder 2">
            <a:extLst>
              <a:ext uri="{FF2B5EF4-FFF2-40B4-BE49-F238E27FC236}">
                <a16:creationId xmlns:a16="http://schemas.microsoft.com/office/drawing/2014/main" id="{7A0AF83D-B722-D599-35AB-B154837F3873}"/>
              </a:ext>
            </a:extLst>
          </p:cNvPr>
          <p:cNvSpPr>
            <a:spLocks noGrp="1"/>
          </p:cNvSpPr>
          <p:nvPr>
            <p:ph type="body" sz="quarter" idx="24"/>
          </p:nvPr>
        </p:nvSpPr>
        <p:spPr/>
        <p:txBody>
          <a:bodyPr>
            <a:normAutofit lnSpcReduction="10000"/>
          </a:bodyPr>
          <a:lstStyle/>
          <a:p>
            <a:endParaRPr lang="en-US"/>
          </a:p>
        </p:txBody>
      </p:sp>
      <p:sp>
        <p:nvSpPr>
          <p:cNvPr id="4" name="Footer Placeholder 3">
            <a:extLst>
              <a:ext uri="{FF2B5EF4-FFF2-40B4-BE49-F238E27FC236}">
                <a16:creationId xmlns:a16="http://schemas.microsoft.com/office/drawing/2014/main" id="{85EA6EED-BE5A-C084-A309-90FFBCE1140B}"/>
              </a:ext>
            </a:extLst>
          </p:cNvPr>
          <p:cNvSpPr>
            <a:spLocks noGrp="1"/>
          </p:cNvSpPr>
          <p:nvPr>
            <p:ph type="ftr" sz="quarter" idx="25"/>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17C5BCA6-831B-702F-5E96-80FC68FF1C51}"/>
              </a:ext>
            </a:extLst>
          </p:cNvPr>
          <p:cNvSpPr>
            <a:spLocks noGrp="1"/>
          </p:cNvSpPr>
          <p:nvPr>
            <p:ph type="sldNum" sz="quarter" idx="26"/>
          </p:nvPr>
        </p:nvSpPr>
        <p:spPr/>
        <p:txBody>
          <a:bodyPr/>
          <a:lstStyle/>
          <a:p>
            <a:fld id="{B1356FBF-028C-F74E-A7B4-9B8ED246DD1B}" type="slidenum">
              <a:rPr lang="en-US" smtClean="0"/>
              <a:pPr/>
              <a:t>22</a:t>
            </a:fld>
            <a:endParaRPr lang="en-US"/>
          </a:p>
        </p:txBody>
      </p:sp>
      <p:sp>
        <p:nvSpPr>
          <p:cNvPr id="6" name="Content Placeholder 5">
            <a:extLst>
              <a:ext uri="{FF2B5EF4-FFF2-40B4-BE49-F238E27FC236}">
                <a16:creationId xmlns:a16="http://schemas.microsoft.com/office/drawing/2014/main" id="{4B1AB15F-5C20-21C9-3D50-C7B8152F6D78}"/>
              </a:ext>
            </a:extLst>
          </p:cNvPr>
          <p:cNvSpPr>
            <a:spLocks noGrp="1"/>
          </p:cNvSpPr>
          <p:nvPr>
            <p:ph sz="quarter" idx="27"/>
          </p:nvPr>
        </p:nvSpPr>
        <p:spPr/>
        <p:txBody>
          <a:bodyPr/>
          <a:lstStyle/>
          <a:p>
            <a:endParaRPr lang="en-US"/>
          </a:p>
        </p:txBody>
      </p:sp>
      <p:sp>
        <p:nvSpPr>
          <p:cNvPr id="7" name="Text Placeholder 6">
            <a:extLst>
              <a:ext uri="{FF2B5EF4-FFF2-40B4-BE49-F238E27FC236}">
                <a16:creationId xmlns:a16="http://schemas.microsoft.com/office/drawing/2014/main" id="{DEA1D73F-B2D7-03A7-DE13-7C38C0E99753}"/>
              </a:ext>
            </a:extLst>
          </p:cNvPr>
          <p:cNvSpPr>
            <a:spLocks noGrp="1"/>
          </p:cNvSpPr>
          <p:nvPr>
            <p:ph type="body" sz="quarter" idx="28"/>
          </p:nvPr>
        </p:nvSpPr>
        <p:spPr/>
        <p:txBody>
          <a:bodyPr/>
          <a:lstStyle/>
          <a:p>
            <a:endParaRPr lang="en-US"/>
          </a:p>
        </p:txBody>
      </p:sp>
      <p:sp>
        <p:nvSpPr>
          <p:cNvPr id="8" name="Text Placeholder 7">
            <a:extLst>
              <a:ext uri="{FF2B5EF4-FFF2-40B4-BE49-F238E27FC236}">
                <a16:creationId xmlns:a16="http://schemas.microsoft.com/office/drawing/2014/main" id="{7969EFF1-1120-1AEB-22DB-49E23A699083}"/>
              </a:ext>
            </a:extLst>
          </p:cNvPr>
          <p:cNvSpPr>
            <a:spLocks noGrp="1"/>
          </p:cNvSpPr>
          <p:nvPr>
            <p:ph type="body" sz="quarter" idx="23"/>
          </p:nvPr>
        </p:nvSpPr>
        <p:spPr/>
        <p:txBody>
          <a:bodyPr/>
          <a:lstStyle/>
          <a:p>
            <a:endParaRPr lang="en-US"/>
          </a:p>
        </p:txBody>
      </p:sp>
      <p:sp>
        <p:nvSpPr>
          <p:cNvPr id="9" name="Title 8">
            <a:extLst>
              <a:ext uri="{FF2B5EF4-FFF2-40B4-BE49-F238E27FC236}">
                <a16:creationId xmlns:a16="http://schemas.microsoft.com/office/drawing/2014/main" id="{BD604C51-3899-C1C8-92E1-236F6DAC3936}"/>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4248158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FAD4FB-1B5A-B145-0CE6-4E75CA602B0D}"/>
              </a:ext>
            </a:extLst>
          </p:cNvPr>
          <p:cNvSpPr>
            <a:spLocks noGrp="1"/>
          </p:cNvSpPr>
          <p:nvPr>
            <p:ph type="ftr" sz="quarter" idx="25"/>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A6732A5-559E-D1AA-E8FD-07DC044BE8C8}"/>
              </a:ext>
            </a:extLst>
          </p:cNvPr>
          <p:cNvSpPr>
            <a:spLocks noGrp="1"/>
          </p:cNvSpPr>
          <p:nvPr>
            <p:ph type="sldNum" sz="quarter" idx="26"/>
          </p:nvPr>
        </p:nvSpPr>
        <p:spPr/>
        <p:txBody>
          <a:bodyPr/>
          <a:lstStyle/>
          <a:p>
            <a:fld id="{B1356FBF-028C-F74E-A7B4-9B8ED246DD1B}" type="slidenum">
              <a:rPr lang="en-US" smtClean="0"/>
              <a:pPr/>
              <a:t>23</a:t>
            </a:fld>
            <a:endParaRPr lang="en-US"/>
          </a:p>
        </p:txBody>
      </p:sp>
      <p:sp>
        <p:nvSpPr>
          <p:cNvPr id="4" name="Picture Placeholder 3">
            <a:extLst>
              <a:ext uri="{FF2B5EF4-FFF2-40B4-BE49-F238E27FC236}">
                <a16:creationId xmlns:a16="http://schemas.microsoft.com/office/drawing/2014/main" id="{BA7F42C5-CF9B-32E7-E7C8-0F2C52F4C877}"/>
              </a:ext>
              <a:ext uri="{C183D7F6-B498-43B3-948B-1728B52AA6E4}">
                <adec:decorative xmlns:adec="http://schemas.microsoft.com/office/drawing/2017/decorative" val="1"/>
              </a:ext>
            </a:extLst>
          </p:cNvPr>
          <p:cNvSpPr>
            <a:spLocks noGrp="1"/>
          </p:cNvSpPr>
          <p:nvPr>
            <p:ph type="pic" sz="quarter" idx="29"/>
          </p:nvPr>
        </p:nvSpPr>
        <p:spPr/>
        <p:txBody>
          <a:bodyPr/>
          <a:lstStyle/>
          <a:p>
            <a:endParaRPr lang="en-DK"/>
          </a:p>
        </p:txBody>
      </p:sp>
      <p:sp>
        <p:nvSpPr>
          <p:cNvPr id="5" name="Text Placeholder 4">
            <a:extLst>
              <a:ext uri="{FF2B5EF4-FFF2-40B4-BE49-F238E27FC236}">
                <a16:creationId xmlns:a16="http://schemas.microsoft.com/office/drawing/2014/main" id="{B06E2DA4-EF1C-24EF-37A0-A3B2CBC5854E}"/>
              </a:ext>
            </a:extLst>
          </p:cNvPr>
          <p:cNvSpPr>
            <a:spLocks noGrp="1"/>
          </p:cNvSpPr>
          <p:nvPr>
            <p:ph type="body" sz="quarter" idx="30"/>
          </p:nvPr>
        </p:nvSpPr>
        <p:spPr/>
        <p:txBody>
          <a:bodyPr/>
          <a:lstStyle/>
          <a:p>
            <a:endParaRPr lang="en-US"/>
          </a:p>
        </p:txBody>
      </p:sp>
      <p:sp>
        <p:nvSpPr>
          <p:cNvPr id="6" name="Text Placeholder 5">
            <a:extLst>
              <a:ext uri="{FF2B5EF4-FFF2-40B4-BE49-F238E27FC236}">
                <a16:creationId xmlns:a16="http://schemas.microsoft.com/office/drawing/2014/main" id="{65ABAA9C-36F5-34B0-45B3-9F08A9070BA7}"/>
              </a:ext>
            </a:extLst>
          </p:cNvPr>
          <p:cNvSpPr>
            <a:spLocks noGrp="1"/>
          </p:cNvSpPr>
          <p:nvPr>
            <p:ph type="body" sz="quarter" idx="31"/>
          </p:nvPr>
        </p:nvSpPr>
        <p:spPr/>
        <p:txBody>
          <a:bodyPr/>
          <a:lstStyle/>
          <a:p>
            <a:endParaRPr lang="en-US"/>
          </a:p>
        </p:txBody>
      </p:sp>
      <p:sp>
        <p:nvSpPr>
          <p:cNvPr id="7" name="Text Placeholder 6">
            <a:extLst>
              <a:ext uri="{FF2B5EF4-FFF2-40B4-BE49-F238E27FC236}">
                <a16:creationId xmlns:a16="http://schemas.microsoft.com/office/drawing/2014/main" id="{C9311ACD-8EE2-A783-EDEE-C76E3BC13A76}"/>
              </a:ext>
            </a:extLst>
          </p:cNvPr>
          <p:cNvSpPr>
            <a:spLocks noGrp="1"/>
          </p:cNvSpPr>
          <p:nvPr>
            <p:ph type="body" sz="quarter" idx="32"/>
          </p:nvPr>
        </p:nvSpPr>
        <p:spPr/>
        <p:txBody>
          <a:bodyPr/>
          <a:lstStyle/>
          <a:p>
            <a:endParaRPr lang="en-US"/>
          </a:p>
        </p:txBody>
      </p:sp>
      <p:sp>
        <p:nvSpPr>
          <p:cNvPr id="8" name="Text Placeholder 7">
            <a:extLst>
              <a:ext uri="{FF2B5EF4-FFF2-40B4-BE49-F238E27FC236}">
                <a16:creationId xmlns:a16="http://schemas.microsoft.com/office/drawing/2014/main" id="{A9FD34C5-5368-40C8-8202-038C9505DDEB}"/>
              </a:ext>
            </a:extLst>
          </p:cNvPr>
          <p:cNvSpPr>
            <a:spLocks noGrp="1"/>
          </p:cNvSpPr>
          <p:nvPr>
            <p:ph type="body" sz="quarter" idx="33"/>
          </p:nvPr>
        </p:nvSpPr>
        <p:spPr/>
        <p:txBody>
          <a:bodyPr/>
          <a:lstStyle/>
          <a:p>
            <a:endParaRPr lang="en-US"/>
          </a:p>
        </p:txBody>
      </p:sp>
      <p:sp>
        <p:nvSpPr>
          <p:cNvPr id="9" name="Text Placeholder 8">
            <a:extLst>
              <a:ext uri="{FF2B5EF4-FFF2-40B4-BE49-F238E27FC236}">
                <a16:creationId xmlns:a16="http://schemas.microsoft.com/office/drawing/2014/main" id="{3F5BD144-6F02-0852-6E65-908CAD7C6BD0}"/>
              </a:ext>
            </a:extLst>
          </p:cNvPr>
          <p:cNvSpPr>
            <a:spLocks noGrp="1"/>
          </p:cNvSpPr>
          <p:nvPr>
            <p:ph type="body" sz="quarter" idx="23"/>
          </p:nvPr>
        </p:nvSpPr>
        <p:spPr/>
        <p:txBody>
          <a:bodyPr/>
          <a:lstStyle/>
          <a:p>
            <a:endParaRPr lang="en-US"/>
          </a:p>
        </p:txBody>
      </p:sp>
      <p:sp>
        <p:nvSpPr>
          <p:cNvPr id="10" name="Title 9">
            <a:extLst>
              <a:ext uri="{FF2B5EF4-FFF2-40B4-BE49-F238E27FC236}">
                <a16:creationId xmlns:a16="http://schemas.microsoft.com/office/drawing/2014/main" id="{3AD23BAE-045F-4288-9D7E-6DCB23FB156C}"/>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3662892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D202E-72BD-5100-4493-EBE20C67F64A}"/>
              </a:ext>
            </a:extLst>
          </p:cNvPr>
          <p:cNvSpPr>
            <a:spLocks noGrp="1"/>
          </p:cNvSpPr>
          <p:nvPr>
            <p:ph type="body" sz="quarter" idx="23"/>
          </p:nvPr>
        </p:nvSpPr>
        <p:spPr/>
        <p:txBody>
          <a:bodyPr/>
          <a:lstStyle/>
          <a:p>
            <a:endParaRPr lang="en-US"/>
          </a:p>
        </p:txBody>
      </p:sp>
      <p:sp>
        <p:nvSpPr>
          <p:cNvPr id="3" name="Text Placeholder 2">
            <a:extLst>
              <a:ext uri="{FF2B5EF4-FFF2-40B4-BE49-F238E27FC236}">
                <a16:creationId xmlns:a16="http://schemas.microsoft.com/office/drawing/2014/main" id="{9B7EC26B-5341-0E22-57AB-EBB7EDC66DA5}"/>
              </a:ext>
            </a:extLst>
          </p:cNvPr>
          <p:cNvSpPr>
            <a:spLocks noGrp="1"/>
          </p:cNvSpPr>
          <p:nvPr>
            <p:ph type="body" sz="quarter" idx="24"/>
          </p:nvPr>
        </p:nvSpPr>
        <p:spPr/>
        <p:txBody>
          <a:bodyPr/>
          <a:lstStyle/>
          <a:p>
            <a:endParaRPr lang="en-US"/>
          </a:p>
        </p:txBody>
      </p:sp>
      <p:sp>
        <p:nvSpPr>
          <p:cNvPr id="4" name="Footer Placeholder 3">
            <a:extLst>
              <a:ext uri="{FF2B5EF4-FFF2-40B4-BE49-F238E27FC236}">
                <a16:creationId xmlns:a16="http://schemas.microsoft.com/office/drawing/2014/main" id="{152A5924-7344-38AE-531A-8E86B4E0C180}"/>
              </a:ext>
            </a:extLst>
          </p:cNvPr>
          <p:cNvSpPr>
            <a:spLocks noGrp="1"/>
          </p:cNvSpPr>
          <p:nvPr>
            <p:ph type="ftr" sz="quarter" idx="25"/>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6FA6F4FC-0303-D001-4F90-6D8F7C7B07EE}"/>
              </a:ext>
            </a:extLst>
          </p:cNvPr>
          <p:cNvSpPr>
            <a:spLocks noGrp="1"/>
          </p:cNvSpPr>
          <p:nvPr>
            <p:ph type="sldNum" sz="quarter" idx="26"/>
          </p:nvPr>
        </p:nvSpPr>
        <p:spPr/>
        <p:txBody>
          <a:bodyPr/>
          <a:lstStyle/>
          <a:p>
            <a:fld id="{B1356FBF-028C-F74E-A7B4-9B8ED246DD1B}" type="slidenum">
              <a:rPr lang="en-US" smtClean="0"/>
              <a:pPr/>
              <a:t>24</a:t>
            </a:fld>
            <a:endParaRPr lang="en-US"/>
          </a:p>
        </p:txBody>
      </p:sp>
      <p:sp>
        <p:nvSpPr>
          <p:cNvPr id="6" name="Text Placeholder 5">
            <a:extLst>
              <a:ext uri="{FF2B5EF4-FFF2-40B4-BE49-F238E27FC236}">
                <a16:creationId xmlns:a16="http://schemas.microsoft.com/office/drawing/2014/main" id="{3A12A18A-6E6F-244B-3336-3268F4A28D79}"/>
              </a:ext>
            </a:extLst>
          </p:cNvPr>
          <p:cNvSpPr>
            <a:spLocks noGrp="1"/>
          </p:cNvSpPr>
          <p:nvPr>
            <p:ph type="body" sz="quarter" idx="27"/>
          </p:nvPr>
        </p:nvSpPr>
        <p:spPr/>
        <p:txBody>
          <a:bodyPr/>
          <a:lstStyle/>
          <a:p>
            <a:endParaRPr lang="en-US"/>
          </a:p>
        </p:txBody>
      </p:sp>
      <p:sp>
        <p:nvSpPr>
          <p:cNvPr id="7" name="Picture Placeholder 6">
            <a:extLst>
              <a:ext uri="{FF2B5EF4-FFF2-40B4-BE49-F238E27FC236}">
                <a16:creationId xmlns:a16="http://schemas.microsoft.com/office/drawing/2014/main" id="{2EB63992-75C0-CFE8-2E93-4D6B900605F1}"/>
              </a:ext>
              <a:ext uri="{C183D7F6-B498-43B3-948B-1728B52AA6E4}">
                <adec:decorative xmlns:adec="http://schemas.microsoft.com/office/drawing/2017/decorative" val="1"/>
              </a:ext>
            </a:extLst>
          </p:cNvPr>
          <p:cNvSpPr>
            <a:spLocks noGrp="1"/>
          </p:cNvSpPr>
          <p:nvPr>
            <p:ph type="pic" sz="quarter" idx="28"/>
          </p:nvPr>
        </p:nvSpPr>
        <p:spPr/>
        <p:txBody>
          <a:bodyPr/>
          <a:lstStyle/>
          <a:p>
            <a:endParaRPr lang="en-DK"/>
          </a:p>
        </p:txBody>
      </p:sp>
      <p:sp>
        <p:nvSpPr>
          <p:cNvPr id="8" name="Title 7">
            <a:extLst>
              <a:ext uri="{FF2B5EF4-FFF2-40B4-BE49-F238E27FC236}">
                <a16:creationId xmlns:a16="http://schemas.microsoft.com/office/drawing/2014/main" id="{4B3BCDDD-2FB0-1D41-A46E-103B6DBBED82}"/>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25124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F425B-D881-BC4F-3BE8-3F4EED17FB0A}"/>
              </a:ext>
            </a:extLst>
          </p:cNvPr>
          <p:cNvSpPr>
            <a:spLocks noGrp="1"/>
          </p:cNvSpPr>
          <p:nvPr>
            <p:ph type="ftr" sz="quarter" idx="25"/>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75B790CB-A305-FEF7-C9CE-186DED0945C7}"/>
              </a:ext>
            </a:extLst>
          </p:cNvPr>
          <p:cNvSpPr>
            <a:spLocks noGrp="1"/>
          </p:cNvSpPr>
          <p:nvPr>
            <p:ph type="sldNum" sz="quarter" idx="26"/>
          </p:nvPr>
        </p:nvSpPr>
        <p:spPr/>
        <p:txBody>
          <a:bodyPr/>
          <a:lstStyle/>
          <a:p>
            <a:fld id="{B1356FBF-028C-F74E-A7B4-9B8ED246DD1B}" type="slidenum">
              <a:rPr lang="en-US" smtClean="0"/>
              <a:pPr/>
              <a:t>25</a:t>
            </a:fld>
            <a:endParaRPr lang="en-US"/>
          </a:p>
        </p:txBody>
      </p:sp>
      <p:sp>
        <p:nvSpPr>
          <p:cNvPr id="4" name="Picture Placeholder 3">
            <a:extLst>
              <a:ext uri="{FF2B5EF4-FFF2-40B4-BE49-F238E27FC236}">
                <a16:creationId xmlns:a16="http://schemas.microsoft.com/office/drawing/2014/main" id="{020259AE-7B5D-39B3-680D-4B1046778E23}"/>
              </a:ext>
              <a:ext uri="{C183D7F6-B498-43B3-948B-1728B52AA6E4}">
                <adec:decorative xmlns:adec="http://schemas.microsoft.com/office/drawing/2017/decorative" val="1"/>
              </a:ext>
            </a:extLst>
          </p:cNvPr>
          <p:cNvSpPr>
            <a:spLocks noGrp="1"/>
          </p:cNvSpPr>
          <p:nvPr>
            <p:ph type="pic" sz="quarter" idx="29"/>
          </p:nvPr>
        </p:nvSpPr>
        <p:spPr/>
        <p:txBody>
          <a:bodyPr/>
          <a:lstStyle/>
          <a:p>
            <a:endParaRPr lang="en-DK"/>
          </a:p>
        </p:txBody>
      </p:sp>
      <p:sp>
        <p:nvSpPr>
          <p:cNvPr id="5" name="Text Placeholder 4">
            <a:extLst>
              <a:ext uri="{FF2B5EF4-FFF2-40B4-BE49-F238E27FC236}">
                <a16:creationId xmlns:a16="http://schemas.microsoft.com/office/drawing/2014/main" id="{1D85EEBA-DB81-A6FF-055A-F26BEACFA1E3}"/>
              </a:ext>
            </a:extLst>
          </p:cNvPr>
          <p:cNvSpPr>
            <a:spLocks noGrp="1"/>
          </p:cNvSpPr>
          <p:nvPr>
            <p:ph type="body" sz="quarter" idx="30"/>
          </p:nvPr>
        </p:nvSpPr>
        <p:spPr/>
        <p:txBody>
          <a:bodyPr/>
          <a:lstStyle/>
          <a:p>
            <a:endParaRPr lang="en-US"/>
          </a:p>
        </p:txBody>
      </p:sp>
      <p:sp>
        <p:nvSpPr>
          <p:cNvPr id="6" name="Text Placeholder 5">
            <a:extLst>
              <a:ext uri="{FF2B5EF4-FFF2-40B4-BE49-F238E27FC236}">
                <a16:creationId xmlns:a16="http://schemas.microsoft.com/office/drawing/2014/main" id="{A2C61587-52E0-6EAA-2B7A-01AF7EA6278B}"/>
              </a:ext>
            </a:extLst>
          </p:cNvPr>
          <p:cNvSpPr>
            <a:spLocks noGrp="1"/>
          </p:cNvSpPr>
          <p:nvPr>
            <p:ph type="body" sz="quarter" idx="31"/>
          </p:nvPr>
        </p:nvSpPr>
        <p:spPr/>
        <p:txBody>
          <a:bodyPr/>
          <a:lstStyle/>
          <a:p>
            <a:endParaRPr lang="en-US"/>
          </a:p>
        </p:txBody>
      </p:sp>
      <p:sp>
        <p:nvSpPr>
          <p:cNvPr id="7" name="Text Placeholder 6">
            <a:extLst>
              <a:ext uri="{FF2B5EF4-FFF2-40B4-BE49-F238E27FC236}">
                <a16:creationId xmlns:a16="http://schemas.microsoft.com/office/drawing/2014/main" id="{9F8E7FE8-D143-C6EC-29CE-CEDD02F9A101}"/>
              </a:ext>
            </a:extLst>
          </p:cNvPr>
          <p:cNvSpPr>
            <a:spLocks noGrp="1"/>
          </p:cNvSpPr>
          <p:nvPr>
            <p:ph type="body" sz="quarter" idx="32"/>
          </p:nvPr>
        </p:nvSpPr>
        <p:spPr/>
        <p:txBody>
          <a:bodyPr/>
          <a:lstStyle/>
          <a:p>
            <a:endParaRPr lang="en-US"/>
          </a:p>
        </p:txBody>
      </p:sp>
      <p:sp>
        <p:nvSpPr>
          <p:cNvPr id="8" name="Text Placeholder 7">
            <a:extLst>
              <a:ext uri="{FF2B5EF4-FFF2-40B4-BE49-F238E27FC236}">
                <a16:creationId xmlns:a16="http://schemas.microsoft.com/office/drawing/2014/main" id="{B7B0F8AE-CFA9-28E1-3B2F-B36915BEC162}"/>
              </a:ext>
            </a:extLst>
          </p:cNvPr>
          <p:cNvSpPr>
            <a:spLocks noGrp="1"/>
          </p:cNvSpPr>
          <p:nvPr>
            <p:ph type="body" sz="quarter" idx="33"/>
          </p:nvPr>
        </p:nvSpPr>
        <p:spPr/>
        <p:txBody>
          <a:bodyPr/>
          <a:lstStyle/>
          <a:p>
            <a:endParaRPr lang="en-US"/>
          </a:p>
        </p:txBody>
      </p:sp>
      <p:sp>
        <p:nvSpPr>
          <p:cNvPr id="9" name="Text Placeholder 8">
            <a:extLst>
              <a:ext uri="{FF2B5EF4-FFF2-40B4-BE49-F238E27FC236}">
                <a16:creationId xmlns:a16="http://schemas.microsoft.com/office/drawing/2014/main" id="{8646B796-7FD0-90B8-38A2-6A8C83A80603}"/>
              </a:ext>
            </a:extLst>
          </p:cNvPr>
          <p:cNvSpPr>
            <a:spLocks noGrp="1"/>
          </p:cNvSpPr>
          <p:nvPr>
            <p:ph type="body" sz="quarter" idx="23"/>
          </p:nvPr>
        </p:nvSpPr>
        <p:spPr/>
        <p:txBody>
          <a:bodyPr/>
          <a:lstStyle/>
          <a:p>
            <a:endParaRPr lang="en-US"/>
          </a:p>
        </p:txBody>
      </p:sp>
      <p:sp>
        <p:nvSpPr>
          <p:cNvPr id="10" name="Title 9">
            <a:extLst>
              <a:ext uri="{FF2B5EF4-FFF2-40B4-BE49-F238E27FC236}">
                <a16:creationId xmlns:a16="http://schemas.microsoft.com/office/drawing/2014/main" id="{2BDB1143-A109-6084-46E5-324C6611192B}"/>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381685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4366D1-781F-A573-C3CE-4010FD058F33}"/>
              </a:ext>
            </a:extLst>
          </p:cNvPr>
          <p:cNvSpPr>
            <a:spLocks noGrp="1"/>
          </p:cNvSpPr>
          <p:nvPr>
            <p:ph type="body" sz="quarter" idx="23"/>
          </p:nvPr>
        </p:nvSpPr>
        <p:spPr/>
        <p:txBody>
          <a:bodyPr/>
          <a:lstStyle/>
          <a:p>
            <a:endParaRPr lang="en-US"/>
          </a:p>
        </p:txBody>
      </p:sp>
      <p:sp>
        <p:nvSpPr>
          <p:cNvPr id="3" name="Text Placeholder 2">
            <a:extLst>
              <a:ext uri="{FF2B5EF4-FFF2-40B4-BE49-F238E27FC236}">
                <a16:creationId xmlns:a16="http://schemas.microsoft.com/office/drawing/2014/main" id="{C438CBEC-8026-F688-4627-F0B8247C9169}"/>
              </a:ext>
            </a:extLst>
          </p:cNvPr>
          <p:cNvSpPr>
            <a:spLocks noGrp="1"/>
          </p:cNvSpPr>
          <p:nvPr>
            <p:ph type="body" sz="quarter" idx="24"/>
          </p:nvPr>
        </p:nvSpPr>
        <p:spPr/>
        <p:txBody>
          <a:bodyPr/>
          <a:lstStyle/>
          <a:p>
            <a:endParaRPr lang="en-US"/>
          </a:p>
        </p:txBody>
      </p:sp>
      <p:sp>
        <p:nvSpPr>
          <p:cNvPr id="4" name="Footer Placeholder 3">
            <a:extLst>
              <a:ext uri="{FF2B5EF4-FFF2-40B4-BE49-F238E27FC236}">
                <a16:creationId xmlns:a16="http://schemas.microsoft.com/office/drawing/2014/main" id="{4B99FC33-02B0-EC68-3427-55F2FADA60E8}"/>
              </a:ext>
            </a:extLst>
          </p:cNvPr>
          <p:cNvSpPr>
            <a:spLocks noGrp="1"/>
          </p:cNvSpPr>
          <p:nvPr>
            <p:ph type="ftr" sz="quarter" idx="25"/>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C36CAC92-F90A-FF16-97EB-A43F3E06B5D0}"/>
              </a:ext>
            </a:extLst>
          </p:cNvPr>
          <p:cNvSpPr>
            <a:spLocks noGrp="1"/>
          </p:cNvSpPr>
          <p:nvPr>
            <p:ph type="sldNum" sz="quarter" idx="26"/>
          </p:nvPr>
        </p:nvSpPr>
        <p:spPr/>
        <p:txBody>
          <a:bodyPr/>
          <a:lstStyle/>
          <a:p>
            <a:fld id="{B1356FBF-028C-F74E-A7B4-9B8ED246DD1B}" type="slidenum">
              <a:rPr lang="en-US" smtClean="0"/>
              <a:pPr/>
              <a:t>26</a:t>
            </a:fld>
            <a:endParaRPr lang="en-US"/>
          </a:p>
        </p:txBody>
      </p:sp>
      <p:sp>
        <p:nvSpPr>
          <p:cNvPr id="6" name="Text Placeholder 5">
            <a:extLst>
              <a:ext uri="{FF2B5EF4-FFF2-40B4-BE49-F238E27FC236}">
                <a16:creationId xmlns:a16="http://schemas.microsoft.com/office/drawing/2014/main" id="{F156EFAD-8D98-48F7-0236-10A574D71E07}"/>
              </a:ext>
            </a:extLst>
          </p:cNvPr>
          <p:cNvSpPr>
            <a:spLocks noGrp="1"/>
          </p:cNvSpPr>
          <p:nvPr>
            <p:ph type="body" sz="quarter" idx="27"/>
          </p:nvPr>
        </p:nvSpPr>
        <p:spPr/>
        <p:txBody>
          <a:bodyPr/>
          <a:lstStyle/>
          <a:p>
            <a:endParaRPr lang="en-US"/>
          </a:p>
        </p:txBody>
      </p:sp>
      <p:sp>
        <p:nvSpPr>
          <p:cNvPr id="7" name="Picture Placeholder 6">
            <a:extLst>
              <a:ext uri="{FF2B5EF4-FFF2-40B4-BE49-F238E27FC236}">
                <a16:creationId xmlns:a16="http://schemas.microsoft.com/office/drawing/2014/main" id="{07F3B6CF-B57A-DDD8-5739-7B76316FAFE9}"/>
              </a:ext>
              <a:ext uri="{C183D7F6-B498-43B3-948B-1728B52AA6E4}">
                <adec:decorative xmlns:adec="http://schemas.microsoft.com/office/drawing/2017/decorative" val="1"/>
              </a:ext>
            </a:extLst>
          </p:cNvPr>
          <p:cNvSpPr>
            <a:spLocks noGrp="1"/>
          </p:cNvSpPr>
          <p:nvPr>
            <p:ph type="pic" sz="quarter" idx="28"/>
          </p:nvPr>
        </p:nvSpPr>
        <p:spPr/>
        <p:txBody>
          <a:bodyPr/>
          <a:lstStyle/>
          <a:p>
            <a:endParaRPr lang="en-DK"/>
          </a:p>
        </p:txBody>
      </p:sp>
      <p:sp>
        <p:nvSpPr>
          <p:cNvPr id="8" name="Title 7">
            <a:extLst>
              <a:ext uri="{FF2B5EF4-FFF2-40B4-BE49-F238E27FC236}">
                <a16:creationId xmlns:a16="http://schemas.microsoft.com/office/drawing/2014/main" id="{CC9B37F1-F758-A013-B6D8-5EBB7EFFB06A}"/>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2741725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2D4EA-B08C-FF45-3C81-A21D425FF304}"/>
              </a:ext>
            </a:extLst>
          </p:cNvPr>
          <p:cNvSpPr>
            <a:spLocks noGrp="1"/>
          </p:cNvSpPr>
          <p:nvPr>
            <p:ph type="body" sz="quarter" idx="23"/>
          </p:nvPr>
        </p:nvSpPr>
        <p:spPr/>
        <p:txBody>
          <a:bodyPr/>
          <a:lstStyle/>
          <a:p>
            <a:endParaRPr lang="en-US"/>
          </a:p>
        </p:txBody>
      </p:sp>
      <p:sp>
        <p:nvSpPr>
          <p:cNvPr id="3" name="Text Placeholder 2">
            <a:extLst>
              <a:ext uri="{FF2B5EF4-FFF2-40B4-BE49-F238E27FC236}">
                <a16:creationId xmlns:a16="http://schemas.microsoft.com/office/drawing/2014/main" id="{E17ABAEB-B292-0555-60F2-7BB51D3AF941}"/>
              </a:ext>
            </a:extLst>
          </p:cNvPr>
          <p:cNvSpPr>
            <a:spLocks noGrp="1"/>
          </p:cNvSpPr>
          <p:nvPr>
            <p:ph type="body" sz="quarter" idx="24"/>
          </p:nvPr>
        </p:nvSpPr>
        <p:spPr/>
        <p:txBody>
          <a:bodyPr/>
          <a:lstStyle/>
          <a:p>
            <a:endParaRPr lang="en-US"/>
          </a:p>
        </p:txBody>
      </p:sp>
      <p:sp>
        <p:nvSpPr>
          <p:cNvPr id="4" name="Text Placeholder 3">
            <a:extLst>
              <a:ext uri="{FF2B5EF4-FFF2-40B4-BE49-F238E27FC236}">
                <a16:creationId xmlns:a16="http://schemas.microsoft.com/office/drawing/2014/main" id="{59BB7FD9-C58F-1CFC-560B-6A4587543BBD}"/>
              </a:ext>
            </a:extLst>
          </p:cNvPr>
          <p:cNvSpPr>
            <a:spLocks noGrp="1"/>
          </p:cNvSpPr>
          <p:nvPr>
            <p:ph type="body" sz="quarter" idx="27"/>
          </p:nvPr>
        </p:nvSpPr>
        <p:spPr/>
        <p:txBody>
          <a:bodyPr/>
          <a:lstStyle/>
          <a:p>
            <a:endParaRPr lang="en-US"/>
          </a:p>
        </p:txBody>
      </p:sp>
      <p:sp>
        <p:nvSpPr>
          <p:cNvPr id="5" name="Picture Placeholder 4">
            <a:extLst>
              <a:ext uri="{FF2B5EF4-FFF2-40B4-BE49-F238E27FC236}">
                <a16:creationId xmlns:a16="http://schemas.microsoft.com/office/drawing/2014/main" id="{2CE44E81-EEE6-F06A-6BE6-960C4DAA78E0}"/>
              </a:ext>
              <a:ext uri="{C183D7F6-B498-43B3-948B-1728B52AA6E4}">
                <adec:decorative xmlns:adec="http://schemas.microsoft.com/office/drawing/2017/decorative" val="1"/>
              </a:ext>
            </a:extLst>
          </p:cNvPr>
          <p:cNvSpPr>
            <a:spLocks noGrp="1"/>
          </p:cNvSpPr>
          <p:nvPr>
            <p:ph type="pic" sz="quarter" idx="28"/>
          </p:nvPr>
        </p:nvSpPr>
        <p:spPr/>
        <p:txBody>
          <a:bodyPr/>
          <a:lstStyle/>
          <a:p>
            <a:endParaRPr lang="en-DK"/>
          </a:p>
        </p:txBody>
      </p:sp>
      <p:sp>
        <p:nvSpPr>
          <p:cNvPr id="6" name="Footer Placeholder 5">
            <a:extLst>
              <a:ext uri="{FF2B5EF4-FFF2-40B4-BE49-F238E27FC236}">
                <a16:creationId xmlns:a16="http://schemas.microsoft.com/office/drawing/2014/main" id="{393F210B-5963-1EDF-91F1-B5C7A4CF731B}"/>
              </a:ext>
            </a:extLst>
          </p:cNvPr>
          <p:cNvSpPr>
            <a:spLocks noGrp="1"/>
          </p:cNvSpPr>
          <p:nvPr>
            <p:ph type="ftr" sz="quarter" idx="29"/>
          </p:nvPr>
        </p:nvSpPr>
        <p:spPr/>
        <p:txBody>
          <a:bodyPr/>
          <a:lstStyle/>
          <a:p>
            <a:r>
              <a:rPr lang="en-US"/>
              <a:t>Microsoft Fabric / Section title</a:t>
            </a:r>
          </a:p>
        </p:txBody>
      </p:sp>
      <p:sp>
        <p:nvSpPr>
          <p:cNvPr id="7" name="Slide Number Placeholder 6">
            <a:extLst>
              <a:ext uri="{FF2B5EF4-FFF2-40B4-BE49-F238E27FC236}">
                <a16:creationId xmlns:a16="http://schemas.microsoft.com/office/drawing/2014/main" id="{2392B143-D13C-B352-B94D-17FB4854FACA}"/>
              </a:ext>
            </a:extLst>
          </p:cNvPr>
          <p:cNvSpPr>
            <a:spLocks noGrp="1"/>
          </p:cNvSpPr>
          <p:nvPr>
            <p:ph type="sldNum" sz="quarter" idx="30"/>
          </p:nvPr>
        </p:nvSpPr>
        <p:spPr/>
        <p:txBody>
          <a:bodyPr/>
          <a:lstStyle/>
          <a:p>
            <a:fld id="{B1356FBF-028C-F74E-A7B4-9B8ED246DD1B}" type="slidenum">
              <a:rPr lang="en-US" smtClean="0"/>
              <a:pPr/>
              <a:t>27</a:t>
            </a:fld>
            <a:endParaRPr lang="en-US"/>
          </a:p>
        </p:txBody>
      </p:sp>
      <p:sp>
        <p:nvSpPr>
          <p:cNvPr id="8" name="Title 7">
            <a:extLst>
              <a:ext uri="{FF2B5EF4-FFF2-40B4-BE49-F238E27FC236}">
                <a16:creationId xmlns:a16="http://schemas.microsoft.com/office/drawing/2014/main" id="{45D4BA3E-4A03-089A-EE06-EB79A411A8BE}"/>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2342666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FE140F-2A3B-2103-0E4E-D0E147125E44}"/>
              </a:ext>
            </a:extLst>
          </p:cNvPr>
          <p:cNvSpPr>
            <a:spLocks noGrp="1"/>
          </p:cNvSpPr>
          <p:nvPr>
            <p:ph type="body" sz="quarter" idx="23"/>
          </p:nvPr>
        </p:nvSpPr>
        <p:spPr/>
        <p:txBody>
          <a:bodyPr/>
          <a:lstStyle/>
          <a:p>
            <a:endParaRPr lang="en-US"/>
          </a:p>
        </p:txBody>
      </p:sp>
      <p:sp>
        <p:nvSpPr>
          <p:cNvPr id="3" name="Text Placeholder 2">
            <a:extLst>
              <a:ext uri="{FF2B5EF4-FFF2-40B4-BE49-F238E27FC236}">
                <a16:creationId xmlns:a16="http://schemas.microsoft.com/office/drawing/2014/main" id="{CD575975-6C07-3144-6312-8B3178C04AE1}"/>
              </a:ext>
            </a:extLst>
          </p:cNvPr>
          <p:cNvSpPr>
            <a:spLocks noGrp="1"/>
          </p:cNvSpPr>
          <p:nvPr>
            <p:ph type="body" sz="quarter" idx="24"/>
          </p:nvPr>
        </p:nvSpPr>
        <p:spPr/>
        <p:txBody>
          <a:bodyPr/>
          <a:lstStyle/>
          <a:p>
            <a:endParaRPr lang="en-US"/>
          </a:p>
        </p:txBody>
      </p:sp>
      <p:sp>
        <p:nvSpPr>
          <p:cNvPr id="4" name="Text Placeholder 3">
            <a:extLst>
              <a:ext uri="{FF2B5EF4-FFF2-40B4-BE49-F238E27FC236}">
                <a16:creationId xmlns:a16="http://schemas.microsoft.com/office/drawing/2014/main" id="{E874F342-9E8A-10B9-AC7C-0FF9FDC359ED}"/>
              </a:ext>
            </a:extLst>
          </p:cNvPr>
          <p:cNvSpPr>
            <a:spLocks noGrp="1"/>
          </p:cNvSpPr>
          <p:nvPr>
            <p:ph type="body" sz="quarter" idx="27"/>
          </p:nvPr>
        </p:nvSpPr>
        <p:spPr/>
        <p:txBody>
          <a:bodyPr/>
          <a:lstStyle/>
          <a:p>
            <a:endParaRPr lang="en-US"/>
          </a:p>
        </p:txBody>
      </p:sp>
      <p:sp>
        <p:nvSpPr>
          <p:cNvPr id="5" name="Text Placeholder 4">
            <a:extLst>
              <a:ext uri="{FF2B5EF4-FFF2-40B4-BE49-F238E27FC236}">
                <a16:creationId xmlns:a16="http://schemas.microsoft.com/office/drawing/2014/main" id="{CBE9F6A6-A931-314E-5D55-420657A9B3EC}"/>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7E52FBD0-BDC3-592A-9370-5E7BE350866A}"/>
              </a:ext>
            </a:extLst>
          </p:cNvPr>
          <p:cNvSpPr>
            <a:spLocks noGrp="1"/>
          </p:cNvSpPr>
          <p:nvPr>
            <p:ph type="body" sz="quarter" idx="30"/>
          </p:nvPr>
        </p:nvSpPr>
        <p:spPr/>
        <p:txBody>
          <a:bodyPr/>
          <a:lstStyle/>
          <a:p>
            <a:endParaRPr lang="en-US"/>
          </a:p>
        </p:txBody>
      </p:sp>
      <p:sp>
        <p:nvSpPr>
          <p:cNvPr id="7" name="Text Placeholder 6">
            <a:extLst>
              <a:ext uri="{FF2B5EF4-FFF2-40B4-BE49-F238E27FC236}">
                <a16:creationId xmlns:a16="http://schemas.microsoft.com/office/drawing/2014/main" id="{6698B45F-C75E-F594-C564-DA9D32557408}"/>
              </a:ext>
            </a:extLst>
          </p:cNvPr>
          <p:cNvSpPr>
            <a:spLocks noGrp="1"/>
          </p:cNvSpPr>
          <p:nvPr>
            <p:ph type="body" sz="quarter" idx="31"/>
          </p:nvPr>
        </p:nvSpPr>
        <p:spPr/>
        <p:txBody>
          <a:bodyPr/>
          <a:lstStyle/>
          <a:p>
            <a:endParaRPr lang="en-US"/>
          </a:p>
        </p:txBody>
      </p:sp>
      <p:sp>
        <p:nvSpPr>
          <p:cNvPr id="8" name="Text Placeholder 7">
            <a:extLst>
              <a:ext uri="{FF2B5EF4-FFF2-40B4-BE49-F238E27FC236}">
                <a16:creationId xmlns:a16="http://schemas.microsoft.com/office/drawing/2014/main" id="{E0613800-18ED-2177-D947-B8CF03B7B797}"/>
              </a:ext>
            </a:extLst>
          </p:cNvPr>
          <p:cNvSpPr>
            <a:spLocks noGrp="1"/>
          </p:cNvSpPr>
          <p:nvPr>
            <p:ph type="body" sz="quarter" idx="32"/>
          </p:nvPr>
        </p:nvSpPr>
        <p:spPr/>
        <p:txBody>
          <a:bodyPr/>
          <a:lstStyle/>
          <a:p>
            <a:endParaRPr lang="en-US"/>
          </a:p>
        </p:txBody>
      </p:sp>
      <p:sp>
        <p:nvSpPr>
          <p:cNvPr id="9" name="Text Placeholder 8">
            <a:extLst>
              <a:ext uri="{FF2B5EF4-FFF2-40B4-BE49-F238E27FC236}">
                <a16:creationId xmlns:a16="http://schemas.microsoft.com/office/drawing/2014/main" id="{72A042F5-C8A5-C6CC-A63F-55274A16B100}"/>
              </a:ext>
            </a:extLst>
          </p:cNvPr>
          <p:cNvSpPr>
            <a:spLocks noGrp="1"/>
          </p:cNvSpPr>
          <p:nvPr>
            <p:ph type="body" sz="quarter" idx="33"/>
          </p:nvPr>
        </p:nvSpPr>
        <p:spPr/>
        <p:txBody>
          <a:bodyPr/>
          <a:lstStyle/>
          <a:p>
            <a:endParaRPr lang="en-US"/>
          </a:p>
        </p:txBody>
      </p:sp>
      <p:sp>
        <p:nvSpPr>
          <p:cNvPr id="10" name="Text Placeholder 9">
            <a:extLst>
              <a:ext uri="{FF2B5EF4-FFF2-40B4-BE49-F238E27FC236}">
                <a16:creationId xmlns:a16="http://schemas.microsoft.com/office/drawing/2014/main" id="{1ED6F651-FD93-ED38-20B1-46CC2E759B0E}"/>
              </a:ext>
            </a:extLst>
          </p:cNvPr>
          <p:cNvSpPr>
            <a:spLocks noGrp="1"/>
          </p:cNvSpPr>
          <p:nvPr>
            <p:ph type="body" sz="quarter" idx="34"/>
          </p:nvPr>
        </p:nvSpPr>
        <p:spPr/>
        <p:txBody>
          <a:bodyPr/>
          <a:lstStyle/>
          <a:p>
            <a:endParaRPr lang="en-US"/>
          </a:p>
        </p:txBody>
      </p:sp>
      <p:sp>
        <p:nvSpPr>
          <p:cNvPr id="11" name="Picture Placeholder 10">
            <a:extLst>
              <a:ext uri="{FF2B5EF4-FFF2-40B4-BE49-F238E27FC236}">
                <a16:creationId xmlns:a16="http://schemas.microsoft.com/office/drawing/2014/main" id="{C75DEDCA-4E55-7C54-8E14-0309ADC4AFC1}"/>
              </a:ext>
              <a:ext uri="{C183D7F6-B498-43B3-948B-1728B52AA6E4}">
                <adec:decorative xmlns:adec="http://schemas.microsoft.com/office/drawing/2017/decorative" val="1"/>
              </a:ext>
            </a:extLst>
          </p:cNvPr>
          <p:cNvSpPr>
            <a:spLocks noGrp="1"/>
          </p:cNvSpPr>
          <p:nvPr>
            <p:ph type="pic" sz="quarter" idx="35"/>
          </p:nvPr>
        </p:nvSpPr>
        <p:spPr/>
        <p:txBody>
          <a:bodyPr/>
          <a:lstStyle/>
          <a:p>
            <a:endParaRPr lang="en-DK"/>
          </a:p>
        </p:txBody>
      </p:sp>
      <p:sp>
        <p:nvSpPr>
          <p:cNvPr id="12" name="Footer Placeholder 11">
            <a:extLst>
              <a:ext uri="{FF2B5EF4-FFF2-40B4-BE49-F238E27FC236}">
                <a16:creationId xmlns:a16="http://schemas.microsoft.com/office/drawing/2014/main" id="{BCA2FF0F-E049-03BC-99E6-5378578D948C}"/>
              </a:ext>
            </a:extLst>
          </p:cNvPr>
          <p:cNvSpPr>
            <a:spLocks noGrp="1"/>
          </p:cNvSpPr>
          <p:nvPr>
            <p:ph type="ftr" sz="quarter" idx="25"/>
          </p:nvPr>
        </p:nvSpPr>
        <p:spPr/>
        <p:txBody>
          <a:bodyPr/>
          <a:lstStyle/>
          <a:p>
            <a:r>
              <a:rPr lang="en-US"/>
              <a:t>Microsoft Fabric / Section title</a:t>
            </a:r>
          </a:p>
        </p:txBody>
      </p:sp>
      <p:sp>
        <p:nvSpPr>
          <p:cNvPr id="13" name="Slide Number Placeholder 12">
            <a:extLst>
              <a:ext uri="{FF2B5EF4-FFF2-40B4-BE49-F238E27FC236}">
                <a16:creationId xmlns:a16="http://schemas.microsoft.com/office/drawing/2014/main" id="{D4F296A1-2B60-9537-B866-480B3979AD14}"/>
              </a:ext>
            </a:extLst>
          </p:cNvPr>
          <p:cNvSpPr>
            <a:spLocks noGrp="1"/>
          </p:cNvSpPr>
          <p:nvPr>
            <p:ph type="sldNum" sz="quarter" idx="26"/>
          </p:nvPr>
        </p:nvSpPr>
        <p:spPr/>
        <p:txBody>
          <a:bodyPr/>
          <a:lstStyle/>
          <a:p>
            <a:fld id="{B1356FBF-028C-F74E-A7B4-9B8ED246DD1B}" type="slidenum">
              <a:rPr lang="en-US" smtClean="0"/>
              <a:pPr/>
              <a:t>28</a:t>
            </a:fld>
            <a:endParaRPr lang="en-US"/>
          </a:p>
        </p:txBody>
      </p:sp>
      <p:sp>
        <p:nvSpPr>
          <p:cNvPr id="14" name="Title 13">
            <a:extLst>
              <a:ext uri="{FF2B5EF4-FFF2-40B4-BE49-F238E27FC236}">
                <a16:creationId xmlns:a16="http://schemas.microsoft.com/office/drawing/2014/main" id="{610B7509-5D79-E4B1-B24B-F9058B8DF5D9}"/>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Next steps</a:t>
            </a:r>
          </a:p>
        </p:txBody>
      </p:sp>
    </p:spTree>
    <p:extLst>
      <p:ext uri="{BB962C8B-B14F-4D97-AF65-F5344CB8AC3E}">
        <p14:creationId xmlns:p14="http://schemas.microsoft.com/office/powerpoint/2010/main" val="1205588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33CECE-73A2-3521-AED9-5CA01AAB7198}"/>
              </a:ext>
            </a:extLst>
          </p:cNvPr>
          <p:cNvSpPr>
            <a:spLocks noGrp="1"/>
          </p:cNvSpPr>
          <p:nvPr>
            <p:ph type="body" sz="quarter" idx="24"/>
          </p:nvPr>
        </p:nvSpPr>
        <p:spPr/>
        <p:txBody>
          <a:bodyPr/>
          <a:lstStyle/>
          <a:p>
            <a:endParaRPr lang="en-US"/>
          </a:p>
        </p:txBody>
      </p:sp>
      <p:sp>
        <p:nvSpPr>
          <p:cNvPr id="3" name="Text Placeholder 2">
            <a:extLst>
              <a:ext uri="{FF2B5EF4-FFF2-40B4-BE49-F238E27FC236}">
                <a16:creationId xmlns:a16="http://schemas.microsoft.com/office/drawing/2014/main" id="{481D9DF9-4133-9427-130F-279259427205}"/>
              </a:ext>
            </a:extLst>
          </p:cNvPr>
          <p:cNvSpPr>
            <a:spLocks noGrp="1"/>
          </p:cNvSpPr>
          <p:nvPr>
            <p:ph type="body" sz="quarter" idx="27"/>
          </p:nvPr>
        </p:nvSpPr>
        <p:spPr/>
        <p:txBody>
          <a:bodyPr/>
          <a:lstStyle/>
          <a:p>
            <a:endParaRPr lang="en-US"/>
          </a:p>
        </p:txBody>
      </p:sp>
      <p:sp>
        <p:nvSpPr>
          <p:cNvPr id="4" name="Text Placeholder 3">
            <a:extLst>
              <a:ext uri="{FF2B5EF4-FFF2-40B4-BE49-F238E27FC236}">
                <a16:creationId xmlns:a16="http://schemas.microsoft.com/office/drawing/2014/main" id="{A70F8937-550B-FC90-52FA-1FF96E3A9A5B}"/>
              </a:ext>
            </a:extLst>
          </p:cNvPr>
          <p:cNvSpPr>
            <a:spLocks noGrp="1"/>
          </p:cNvSpPr>
          <p:nvPr>
            <p:ph type="body" sz="quarter" idx="29"/>
          </p:nvPr>
        </p:nvSpPr>
        <p:spPr/>
        <p:txBody>
          <a:bodyPr/>
          <a:lstStyle/>
          <a:p>
            <a:endParaRPr lang="en-US"/>
          </a:p>
        </p:txBody>
      </p:sp>
      <p:sp>
        <p:nvSpPr>
          <p:cNvPr id="5" name="Text Placeholder 4">
            <a:extLst>
              <a:ext uri="{FF2B5EF4-FFF2-40B4-BE49-F238E27FC236}">
                <a16:creationId xmlns:a16="http://schemas.microsoft.com/office/drawing/2014/main" id="{5BEAF46E-9B85-D667-C99B-9D237BA426BD}"/>
              </a:ext>
            </a:extLst>
          </p:cNvPr>
          <p:cNvSpPr>
            <a:spLocks noGrp="1"/>
          </p:cNvSpPr>
          <p:nvPr>
            <p:ph type="body" sz="quarter" idx="30"/>
          </p:nvPr>
        </p:nvSpPr>
        <p:spPr/>
        <p:txBody>
          <a:bodyPr/>
          <a:lstStyle/>
          <a:p>
            <a:endParaRPr lang="en-US"/>
          </a:p>
        </p:txBody>
      </p:sp>
      <p:sp>
        <p:nvSpPr>
          <p:cNvPr id="6" name="Text Placeholder 5">
            <a:extLst>
              <a:ext uri="{FF2B5EF4-FFF2-40B4-BE49-F238E27FC236}">
                <a16:creationId xmlns:a16="http://schemas.microsoft.com/office/drawing/2014/main" id="{C622E609-60C7-ED7B-A56A-D591A48A42E5}"/>
              </a:ext>
            </a:extLst>
          </p:cNvPr>
          <p:cNvSpPr>
            <a:spLocks noGrp="1"/>
          </p:cNvSpPr>
          <p:nvPr>
            <p:ph type="body" sz="quarter" idx="31"/>
          </p:nvPr>
        </p:nvSpPr>
        <p:spPr/>
        <p:txBody>
          <a:bodyPr/>
          <a:lstStyle/>
          <a:p>
            <a:endParaRPr lang="en-US"/>
          </a:p>
        </p:txBody>
      </p:sp>
      <p:sp>
        <p:nvSpPr>
          <p:cNvPr id="7" name="Text Placeholder 6">
            <a:extLst>
              <a:ext uri="{FF2B5EF4-FFF2-40B4-BE49-F238E27FC236}">
                <a16:creationId xmlns:a16="http://schemas.microsoft.com/office/drawing/2014/main" id="{DFB3273A-45F6-76F6-6231-BE823A3D2F8D}"/>
              </a:ext>
            </a:extLst>
          </p:cNvPr>
          <p:cNvSpPr>
            <a:spLocks noGrp="1"/>
          </p:cNvSpPr>
          <p:nvPr>
            <p:ph type="body" sz="quarter" idx="32"/>
          </p:nvPr>
        </p:nvSpPr>
        <p:spPr/>
        <p:txBody>
          <a:bodyPr/>
          <a:lstStyle/>
          <a:p>
            <a:endParaRPr lang="en-US"/>
          </a:p>
        </p:txBody>
      </p:sp>
      <p:sp>
        <p:nvSpPr>
          <p:cNvPr id="8" name="Text Placeholder 7">
            <a:extLst>
              <a:ext uri="{FF2B5EF4-FFF2-40B4-BE49-F238E27FC236}">
                <a16:creationId xmlns:a16="http://schemas.microsoft.com/office/drawing/2014/main" id="{24A8FDCC-F794-1D7A-703D-032E17D530DE}"/>
              </a:ext>
            </a:extLst>
          </p:cNvPr>
          <p:cNvSpPr>
            <a:spLocks noGrp="1"/>
          </p:cNvSpPr>
          <p:nvPr>
            <p:ph type="body" sz="quarter" idx="33"/>
          </p:nvPr>
        </p:nvSpPr>
        <p:spPr/>
        <p:txBody>
          <a:bodyPr/>
          <a:lstStyle/>
          <a:p>
            <a:endParaRPr lang="en-US"/>
          </a:p>
        </p:txBody>
      </p:sp>
      <p:sp>
        <p:nvSpPr>
          <p:cNvPr id="9" name="Text Placeholder 8">
            <a:extLst>
              <a:ext uri="{FF2B5EF4-FFF2-40B4-BE49-F238E27FC236}">
                <a16:creationId xmlns:a16="http://schemas.microsoft.com/office/drawing/2014/main" id="{C8D2B028-B88E-FFF7-A949-42684C347DD7}"/>
              </a:ext>
            </a:extLst>
          </p:cNvPr>
          <p:cNvSpPr>
            <a:spLocks noGrp="1"/>
          </p:cNvSpPr>
          <p:nvPr>
            <p:ph type="body" sz="quarter" idx="34"/>
          </p:nvPr>
        </p:nvSpPr>
        <p:spPr/>
        <p:txBody>
          <a:bodyPr/>
          <a:lstStyle/>
          <a:p>
            <a:endParaRPr lang="en-US"/>
          </a:p>
        </p:txBody>
      </p:sp>
      <p:sp>
        <p:nvSpPr>
          <p:cNvPr id="10" name="Picture Placeholder 9">
            <a:extLst>
              <a:ext uri="{FF2B5EF4-FFF2-40B4-BE49-F238E27FC236}">
                <a16:creationId xmlns:a16="http://schemas.microsoft.com/office/drawing/2014/main" id="{5B995613-44FC-54D1-0DBB-4FD0059BF8C9}"/>
              </a:ext>
              <a:ext uri="{C183D7F6-B498-43B3-948B-1728B52AA6E4}">
                <adec:decorative xmlns:adec="http://schemas.microsoft.com/office/drawing/2017/decorative" val="1"/>
              </a:ext>
            </a:extLst>
          </p:cNvPr>
          <p:cNvSpPr>
            <a:spLocks noGrp="1"/>
          </p:cNvSpPr>
          <p:nvPr>
            <p:ph type="pic" sz="quarter" idx="35"/>
          </p:nvPr>
        </p:nvSpPr>
        <p:spPr/>
        <p:txBody>
          <a:bodyPr/>
          <a:lstStyle/>
          <a:p>
            <a:endParaRPr lang="en-DK"/>
          </a:p>
        </p:txBody>
      </p:sp>
      <p:sp>
        <p:nvSpPr>
          <p:cNvPr id="11" name="Footer Placeholder 10">
            <a:extLst>
              <a:ext uri="{FF2B5EF4-FFF2-40B4-BE49-F238E27FC236}">
                <a16:creationId xmlns:a16="http://schemas.microsoft.com/office/drawing/2014/main" id="{8FB22989-0B8F-5985-288B-AF0079EBC727}"/>
              </a:ext>
            </a:extLst>
          </p:cNvPr>
          <p:cNvSpPr>
            <a:spLocks noGrp="1"/>
          </p:cNvSpPr>
          <p:nvPr>
            <p:ph type="ftr" sz="quarter" idx="25"/>
          </p:nvPr>
        </p:nvSpPr>
        <p:spPr/>
        <p:txBody>
          <a:bodyPr/>
          <a:lstStyle/>
          <a:p>
            <a:r>
              <a:rPr lang="en-US"/>
              <a:t>Microsoft Fabric / Section title</a:t>
            </a:r>
          </a:p>
        </p:txBody>
      </p:sp>
      <p:sp>
        <p:nvSpPr>
          <p:cNvPr id="12" name="Slide Number Placeholder 11">
            <a:extLst>
              <a:ext uri="{FF2B5EF4-FFF2-40B4-BE49-F238E27FC236}">
                <a16:creationId xmlns:a16="http://schemas.microsoft.com/office/drawing/2014/main" id="{0C10448B-4AA8-3480-449E-89A2042EB95F}"/>
              </a:ext>
            </a:extLst>
          </p:cNvPr>
          <p:cNvSpPr>
            <a:spLocks noGrp="1"/>
          </p:cNvSpPr>
          <p:nvPr>
            <p:ph type="sldNum" sz="quarter" idx="26"/>
          </p:nvPr>
        </p:nvSpPr>
        <p:spPr/>
        <p:txBody>
          <a:bodyPr/>
          <a:lstStyle/>
          <a:p>
            <a:fld id="{B1356FBF-028C-F74E-A7B4-9B8ED246DD1B}" type="slidenum">
              <a:rPr lang="en-US" smtClean="0"/>
              <a:pPr/>
              <a:t>29</a:t>
            </a:fld>
            <a:endParaRPr lang="en-US"/>
          </a:p>
        </p:txBody>
      </p:sp>
      <p:sp>
        <p:nvSpPr>
          <p:cNvPr id="13" name="Text Placeholder 12">
            <a:extLst>
              <a:ext uri="{FF2B5EF4-FFF2-40B4-BE49-F238E27FC236}">
                <a16:creationId xmlns:a16="http://schemas.microsoft.com/office/drawing/2014/main" id="{A642F94B-B18B-11B1-968F-38E7C34DE9B0}"/>
              </a:ext>
            </a:extLst>
          </p:cNvPr>
          <p:cNvSpPr>
            <a:spLocks noGrp="1"/>
          </p:cNvSpPr>
          <p:nvPr>
            <p:ph type="body" sz="quarter" idx="23"/>
          </p:nvPr>
        </p:nvSpPr>
        <p:spPr/>
        <p:txBody>
          <a:bodyPr/>
          <a:lstStyle/>
          <a:p>
            <a:endParaRPr lang="en-US"/>
          </a:p>
        </p:txBody>
      </p:sp>
      <p:sp>
        <p:nvSpPr>
          <p:cNvPr id="14" name="Title 13">
            <a:extLst>
              <a:ext uri="{FF2B5EF4-FFF2-40B4-BE49-F238E27FC236}">
                <a16:creationId xmlns:a16="http://schemas.microsoft.com/office/drawing/2014/main" id="{B04F56B9-DB3C-8CFA-34A2-0780236C1A73}"/>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Next steps</a:t>
            </a:r>
          </a:p>
        </p:txBody>
      </p:sp>
    </p:spTree>
    <p:extLst>
      <p:ext uri="{BB962C8B-B14F-4D97-AF65-F5344CB8AC3E}">
        <p14:creationId xmlns:p14="http://schemas.microsoft.com/office/powerpoint/2010/main" val="259533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
            <a:extLst>
              <a:ext uri="{FF2B5EF4-FFF2-40B4-BE49-F238E27FC236}">
                <a16:creationId xmlns:a16="http://schemas.microsoft.com/office/drawing/2014/main" id="{BF84EE32-E550-B522-18A1-E2021CCD2693}"/>
              </a:ext>
            </a:extLst>
          </p:cNvPr>
          <p:cNvSpPr/>
          <p:nvPr/>
        </p:nvSpPr>
        <p:spPr>
          <a:xfrm>
            <a:off x="6466463" y="2081633"/>
            <a:ext cx="5373391" cy="4450808"/>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18" name="Graphic 17">
            <a:extLst>
              <a:ext uri="{FF2B5EF4-FFF2-40B4-BE49-F238E27FC236}">
                <a16:creationId xmlns:a16="http://schemas.microsoft.com/office/drawing/2014/main" id="{E7013676-BA55-CB64-E0B1-17E2AEAB4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8796" y="744703"/>
            <a:ext cx="564570" cy="564570"/>
          </a:xfrm>
          <a:prstGeom prst="rect">
            <a:avLst/>
          </a:prstGeom>
        </p:spPr>
      </p:pic>
      <p:sp>
        <p:nvSpPr>
          <p:cNvPr id="3" name="TextBox 2">
            <a:extLst>
              <a:ext uri="{FF2B5EF4-FFF2-40B4-BE49-F238E27FC236}">
                <a16:creationId xmlns:a16="http://schemas.microsoft.com/office/drawing/2014/main" id="{65456882-F2C0-F347-9546-4A01C46C354F}"/>
              </a:ext>
            </a:extLst>
          </p:cNvPr>
          <p:cNvSpPr txBox="1"/>
          <p:nvPr/>
        </p:nvSpPr>
        <p:spPr>
          <a:xfrm>
            <a:off x="1381638" y="673045"/>
            <a:ext cx="6352440"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Data Factory</a:t>
            </a:r>
            <a:endParaRPr lang="en-DK" sz="4000">
              <a:solidFill>
                <a:srgbClr val="424242"/>
              </a:solidFill>
              <a:latin typeface="Segoe UI" panose="020B0502040204020203" pitchFamily="34" charset="0"/>
              <a:cs typeface="Segoe UI" panose="020B0502040204020203" pitchFamily="34" charset="0"/>
            </a:endParaRPr>
          </a:p>
        </p:txBody>
      </p:sp>
      <p:pic>
        <p:nvPicPr>
          <p:cNvPr id="11" name="Graphic 10">
            <a:extLst>
              <a:ext uri="{FF2B5EF4-FFF2-40B4-BE49-F238E27FC236}">
                <a16:creationId xmlns:a16="http://schemas.microsoft.com/office/drawing/2014/main" id="{1ECF6F45-64B4-72A5-91E7-3012C4DAD8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779008" y="2874973"/>
            <a:ext cx="631940" cy="651689"/>
          </a:xfrm>
          <a:prstGeom prst="rect">
            <a:avLst/>
          </a:prstGeom>
        </p:spPr>
      </p:pic>
      <p:pic>
        <p:nvPicPr>
          <p:cNvPr id="12" name="Graphic 11">
            <a:extLst>
              <a:ext uri="{FF2B5EF4-FFF2-40B4-BE49-F238E27FC236}">
                <a16:creationId xmlns:a16="http://schemas.microsoft.com/office/drawing/2014/main" id="{4258B720-1244-7E96-0AD1-D112F1CCD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746098" y="3739843"/>
            <a:ext cx="631940" cy="651689"/>
          </a:xfrm>
          <a:prstGeom prst="rect">
            <a:avLst/>
          </a:prstGeom>
        </p:spPr>
      </p:pic>
      <p:sp>
        <p:nvSpPr>
          <p:cNvPr id="13" name="TextBox 12">
            <a:extLst>
              <a:ext uri="{FF2B5EF4-FFF2-40B4-BE49-F238E27FC236}">
                <a16:creationId xmlns:a16="http://schemas.microsoft.com/office/drawing/2014/main" id="{631F96FA-B464-DD71-7A9D-9FED82F12EEE}"/>
              </a:ext>
            </a:extLst>
          </p:cNvPr>
          <p:cNvSpPr txBox="1"/>
          <p:nvPr/>
        </p:nvSpPr>
        <p:spPr>
          <a:xfrm>
            <a:off x="6731455" y="2293637"/>
            <a:ext cx="3062796" cy="369332"/>
          </a:xfrm>
          <a:prstGeom prst="rect">
            <a:avLst/>
          </a:prstGeom>
          <a:noFill/>
        </p:spPr>
        <p:txBody>
          <a:bodyPr wrap="square" rtlCol="0">
            <a:spAutoFit/>
          </a:bodyPr>
          <a:lstStyle/>
          <a:p>
            <a:r>
              <a:rPr lang="en-US" spc="100">
                <a:latin typeface="Segoe UI Semibold" panose="020B0702040204020203" pitchFamily="34" charset="0"/>
                <a:cs typeface="Segoe UI Semibold" panose="020B0702040204020203" pitchFamily="34" charset="0"/>
              </a:rPr>
              <a:t>TOOLS</a:t>
            </a:r>
            <a:endParaRPr lang="en-DK" spc="100">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20149F7C-E52E-F5CF-0204-2253C253430D}"/>
              </a:ext>
            </a:extLst>
          </p:cNvPr>
          <p:cNvSpPr txBox="1"/>
          <p:nvPr/>
        </p:nvSpPr>
        <p:spPr>
          <a:xfrm>
            <a:off x="7694388" y="2969985"/>
            <a:ext cx="3178477" cy="461665"/>
          </a:xfrm>
          <a:prstGeom prst="rect">
            <a:avLst/>
          </a:prstGeom>
          <a:noFill/>
        </p:spPr>
        <p:txBody>
          <a:bodyPr wrap="square" rtlCol="0">
            <a:spAutoFit/>
          </a:bodyPr>
          <a:lstStyle/>
          <a:p>
            <a:r>
              <a:rPr lang="en-US" sz="2400" spc="200">
                <a:latin typeface="Segoe UI" panose="020B0502040204020203" pitchFamily="34" charset="0"/>
                <a:cs typeface="Segoe UI" panose="020B0502040204020203" pitchFamily="34" charset="0"/>
              </a:rPr>
              <a:t>DATAFLOW (GEN2)</a:t>
            </a:r>
            <a:endParaRPr lang="en-DK" sz="2400" spc="200">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C15600B5-AD0D-FE7E-B097-52DDD180CBE7}"/>
              </a:ext>
            </a:extLst>
          </p:cNvPr>
          <p:cNvSpPr txBox="1"/>
          <p:nvPr/>
        </p:nvSpPr>
        <p:spPr>
          <a:xfrm>
            <a:off x="7694388" y="3834855"/>
            <a:ext cx="3178477" cy="461665"/>
          </a:xfrm>
          <a:prstGeom prst="rect">
            <a:avLst/>
          </a:prstGeom>
          <a:noFill/>
        </p:spPr>
        <p:txBody>
          <a:bodyPr wrap="square" rtlCol="0">
            <a:spAutoFit/>
          </a:bodyPr>
          <a:lstStyle/>
          <a:p>
            <a:r>
              <a:rPr lang="en-US" sz="2400" spc="200">
                <a:latin typeface="Segoe UI" panose="020B0502040204020203" pitchFamily="34" charset="0"/>
                <a:cs typeface="Segoe UI" panose="020B0502040204020203" pitchFamily="34" charset="0"/>
              </a:rPr>
              <a:t>DATA PIPELINE</a:t>
            </a:r>
            <a:endParaRPr lang="en-DK" sz="2400" spc="20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1278FA74-9116-595E-6483-0F5C84719833}"/>
              </a:ext>
            </a:extLst>
          </p:cNvPr>
          <p:cNvSpPr txBox="1"/>
          <p:nvPr/>
        </p:nvSpPr>
        <p:spPr>
          <a:xfrm>
            <a:off x="648796" y="2081633"/>
            <a:ext cx="4901421" cy="3970318"/>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Empower data engineers and data warehouse engineers to fetch data from any data source effectively and flexible.</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By combining the low-code visual transformation capabilities in the upgraded dataflows with the scalability of data pipelines, Data Factory in Microsoft Fabric offers us the most powerful, wide-ranging and flexible data integration toolbox to date.</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Moreover, the powerful orchestration capabilities of pipelines turns Data Factory into the control center of how your data flows.</a:t>
            </a:r>
          </a:p>
        </p:txBody>
      </p:sp>
    </p:spTree>
    <p:extLst>
      <p:ext uri="{BB962C8B-B14F-4D97-AF65-F5344CB8AC3E}">
        <p14:creationId xmlns:p14="http://schemas.microsoft.com/office/powerpoint/2010/main" val="1382441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2F97FF-E405-91D8-5169-7D1BBDDC93DB}"/>
              </a:ext>
            </a:extLst>
          </p:cNvPr>
          <p:cNvSpPr>
            <a:spLocks noGrp="1"/>
          </p:cNvSpPr>
          <p:nvPr>
            <p:ph type="body" sz="quarter" idx="24"/>
          </p:nvPr>
        </p:nvSpPr>
        <p:spPr/>
        <p:txBody>
          <a:bodyPr/>
          <a:lstStyle/>
          <a:p>
            <a:endParaRPr lang="en-US"/>
          </a:p>
        </p:txBody>
      </p:sp>
      <p:sp>
        <p:nvSpPr>
          <p:cNvPr id="3" name="Text Placeholder 2">
            <a:extLst>
              <a:ext uri="{FF2B5EF4-FFF2-40B4-BE49-F238E27FC236}">
                <a16:creationId xmlns:a16="http://schemas.microsoft.com/office/drawing/2014/main" id="{1A8B19F7-1B8D-73A9-C4D2-5369FD5B1F1E}"/>
              </a:ext>
            </a:extLst>
          </p:cNvPr>
          <p:cNvSpPr>
            <a:spLocks noGrp="1"/>
          </p:cNvSpPr>
          <p:nvPr>
            <p:ph type="body" sz="quarter" idx="27"/>
          </p:nvPr>
        </p:nvSpPr>
        <p:spPr/>
        <p:txBody>
          <a:bodyPr/>
          <a:lstStyle/>
          <a:p>
            <a:endParaRPr lang="en-US"/>
          </a:p>
        </p:txBody>
      </p:sp>
      <p:sp>
        <p:nvSpPr>
          <p:cNvPr id="4" name="Text Placeholder 3">
            <a:extLst>
              <a:ext uri="{FF2B5EF4-FFF2-40B4-BE49-F238E27FC236}">
                <a16:creationId xmlns:a16="http://schemas.microsoft.com/office/drawing/2014/main" id="{3F26CD13-ACFF-8620-8A84-EA6C2B695A85}"/>
              </a:ext>
            </a:extLst>
          </p:cNvPr>
          <p:cNvSpPr>
            <a:spLocks noGrp="1"/>
          </p:cNvSpPr>
          <p:nvPr>
            <p:ph type="body" sz="quarter" idx="29"/>
          </p:nvPr>
        </p:nvSpPr>
        <p:spPr/>
        <p:txBody>
          <a:bodyPr/>
          <a:lstStyle/>
          <a:p>
            <a:endParaRPr lang="en-US"/>
          </a:p>
        </p:txBody>
      </p:sp>
      <p:sp>
        <p:nvSpPr>
          <p:cNvPr id="5" name="Text Placeholder 4">
            <a:extLst>
              <a:ext uri="{FF2B5EF4-FFF2-40B4-BE49-F238E27FC236}">
                <a16:creationId xmlns:a16="http://schemas.microsoft.com/office/drawing/2014/main" id="{D55E9623-EB10-8349-0FC2-C42C0557F648}"/>
              </a:ext>
            </a:extLst>
          </p:cNvPr>
          <p:cNvSpPr>
            <a:spLocks noGrp="1"/>
          </p:cNvSpPr>
          <p:nvPr>
            <p:ph type="body" sz="quarter" idx="30"/>
          </p:nvPr>
        </p:nvSpPr>
        <p:spPr/>
        <p:txBody>
          <a:bodyPr/>
          <a:lstStyle/>
          <a:p>
            <a:endParaRPr lang="en-US"/>
          </a:p>
        </p:txBody>
      </p:sp>
      <p:sp>
        <p:nvSpPr>
          <p:cNvPr id="6" name="Text Placeholder 5">
            <a:extLst>
              <a:ext uri="{FF2B5EF4-FFF2-40B4-BE49-F238E27FC236}">
                <a16:creationId xmlns:a16="http://schemas.microsoft.com/office/drawing/2014/main" id="{BEF95AAC-7C01-5C64-F580-2A74312BDADC}"/>
              </a:ext>
            </a:extLst>
          </p:cNvPr>
          <p:cNvSpPr>
            <a:spLocks noGrp="1"/>
          </p:cNvSpPr>
          <p:nvPr>
            <p:ph type="body" sz="quarter" idx="31"/>
          </p:nvPr>
        </p:nvSpPr>
        <p:spPr/>
        <p:txBody>
          <a:bodyPr/>
          <a:lstStyle/>
          <a:p>
            <a:endParaRPr lang="en-US"/>
          </a:p>
        </p:txBody>
      </p:sp>
      <p:sp>
        <p:nvSpPr>
          <p:cNvPr id="7" name="Text Placeholder 6">
            <a:extLst>
              <a:ext uri="{FF2B5EF4-FFF2-40B4-BE49-F238E27FC236}">
                <a16:creationId xmlns:a16="http://schemas.microsoft.com/office/drawing/2014/main" id="{E9DEE517-D8FB-3B31-3DE5-694E6FE14A31}"/>
              </a:ext>
            </a:extLst>
          </p:cNvPr>
          <p:cNvSpPr>
            <a:spLocks noGrp="1"/>
          </p:cNvSpPr>
          <p:nvPr>
            <p:ph type="body" sz="quarter" idx="32"/>
          </p:nvPr>
        </p:nvSpPr>
        <p:spPr/>
        <p:txBody>
          <a:bodyPr/>
          <a:lstStyle/>
          <a:p>
            <a:endParaRPr lang="en-US"/>
          </a:p>
        </p:txBody>
      </p:sp>
      <p:sp>
        <p:nvSpPr>
          <p:cNvPr id="8" name="Text Placeholder 7">
            <a:extLst>
              <a:ext uri="{FF2B5EF4-FFF2-40B4-BE49-F238E27FC236}">
                <a16:creationId xmlns:a16="http://schemas.microsoft.com/office/drawing/2014/main" id="{7E9A7498-3210-72D8-6D61-080E28854F50}"/>
              </a:ext>
            </a:extLst>
          </p:cNvPr>
          <p:cNvSpPr>
            <a:spLocks noGrp="1"/>
          </p:cNvSpPr>
          <p:nvPr>
            <p:ph type="body" sz="quarter" idx="33"/>
          </p:nvPr>
        </p:nvSpPr>
        <p:spPr/>
        <p:txBody>
          <a:bodyPr/>
          <a:lstStyle/>
          <a:p>
            <a:endParaRPr lang="en-US"/>
          </a:p>
        </p:txBody>
      </p:sp>
      <p:sp>
        <p:nvSpPr>
          <p:cNvPr id="9" name="Text Placeholder 8">
            <a:extLst>
              <a:ext uri="{FF2B5EF4-FFF2-40B4-BE49-F238E27FC236}">
                <a16:creationId xmlns:a16="http://schemas.microsoft.com/office/drawing/2014/main" id="{0BCA1EAD-1729-DC51-06CA-CA8A407779B8}"/>
              </a:ext>
            </a:extLst>
          </p:cNvPr>
          <p:cNvSpPr>
            <a:spLocks noGrp="1"/>
          </p:cNvSpPr>
          <p:nvPr>
            <p:ph type="body" sz="quarter" idx="34"/>
          </p:nvPr>
        </p:nvSpPr>
        <p:spPr/>
        <p:txBody>
          <a:bodyPr/>
          <a:lstStyle/>
          <a:p>
            <a:endParaRPr lang="en-US"/>
          </a:p>
        </p:txBody>
      </p:sp>
      <p:sp>
        <p:nvSpPr>
          <p:cNvPr id="10" name="Footer Placeholder 9">
            <a:extLst>
              <a:ext uri="{FF2B5EF4-FFF2-40B4-BE49-F238E27FC236}">
                <a16:creationId xmlns:a16="http://schemas.microsoft.com/office/drawing/2014/main" id="{79BAB270-4329-40D7-CD63-E86390E402AC}"/>
              </a:ext>
            </a:extLst>
          </p:cNvPr>
          <p:cNvSpPr>
            <a:spLocks noGrp="1"/>
          </p:cNvSpPr>
          <p:nvPr>
            <p:ph type="ftr" sz="quarter" idx="25"/>
          </p:nvPr>
        </p:nvSpPr>
        <p:spPr/>
        <p:txBody>
          <a:bodyPr/>
          <a:lstStyle/>
          <a:p>
            <a:r>
              <a:rPr lang="en-US"/>
              <a:t>Microsoft Fabric / Section title</a:t>
            </a:r>
          </a:p>
        </p:txBody>
      </p:sp>
      <p:sp>
        <p:nvSpPr>
          <p:cNvPr id="11" name="Slide Number Placeholder 10">
            <a:extLst>
              <a:ext uri="{FF2B5EF4-FFF2-40B4-BE49-F238E27FC236}">
                <a16:creationId xmlns:a16="http://schemas.microsoft.com/office/drawing/2014/main" id="{5DFC6964-F754-6665-4E85-3688719710E6}"/>
              </a:ext>
            </a:extLst>
          </p:cNvPr>
          <p:cNvSpPr>
            <a:spLocks noGrp="1"/>
          </p:cNvSpPr>
          <p:nvPr>
            <p:ph type="sldNum" sz="quarter" idx="26"/>
          </p:nvPr>
        </p:nvSpPr>
        <p:spPr/>
        <p:txBody>
          <a:bodyPr/>
          <a:lstStyle/>
          <a:p>
            <a:fld id="{B1356FBF-028C-F74E-A7B4-9B8ED246DD1B}" type="slidenum">
              <a:rPr lang="en-US" smtClean="0"/>
              <a:pPr/>
              <a:t>30</a:t>
            </a:fld>
            <a:endParaRPr lang="en-US"/>
          </a:p>
        </p:txBody>
      </p:sp>
      <p:sp>
        <p:nvSpPr>
          <p:cNvPr id="12" name="Text Placeholder 11">
            <a:extLst>
              <a:ext uri="{FF2B5EF4-FFF2-40B4-BE49-F238E27FC236}">
                <a16:creationId xmlns:a16="http://schemas.microsoft.com/office/drawing/2014/main" id="{F61AABCB-7F6B-537F-443F-99D94A753B03}"/>
              </a:ext>
            </a:extLst>
          </p:cNvPr>
          <p:cNvSpPr>
            <a:spLocks noGrp="1"/>
          </p:cNvSpPr>
          <p:nvPr>
            <p:ph type="body" sz="quarter" idx="23"/>
          </p:nvPr>
        </p:nvSpPr>
        <p:spPr/>
        <p:txBody>
          <a:bodyPr/>
          <a:lstStyle/>
          <a:p>
            <a:endParaRPr lang="en-US"/>
          </a:p>
        </p:txBody>
      </p:sp>
      <p:sp>
        <p:nvSpPr>
          <p:cNvPr id="13" name="Title 12">
            <a:extLst>
              <a:ext uri="{FF2B5EF4-FFF2-40B4-BE49-F238E27FC236}">
                <a16:creationId xmlns:a16="http://schemas.microsoft.com/office/drawing/2014/main" id="{B969543B-F9E2-35A2-FD9D-B5945232C073}"/>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Get started today</a:t>
            </a:r>
          </a:p>
        </p:txBody>
      </p:sp>
    </p:spTree>
    <p:extLst>
      <p:ext uri="{BB962C8B-B14F-4D97-AF65-F5344CB8AC3E}">
        <p14:creationId xmlns:p14="http://schemas.microsoft.com/office/powerpoint/2010/main" val="946085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7488-CE84-9FEE-E4A7-668B9FCB41B0}"/>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256212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F521-112B-1AAE-5EA4-92ABE2DF020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290704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93EF-0AA3-C316-FCF1-41532B59A52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20031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B5353D-8567-14C1-B671-E910675F7E51}"/>
              </a:ext>
            </a:extLst>
          </p:cNvPr>
          <p:cNvSpPr>
            <a:spLocks noGrp="1"/>
          </p:cNvSpPr>
          <p:nvPr>
            <p:ph type="subTitle" idx="1"/>
          </p:nvPr>
        </p:nvSpPr>
        <p:spPr>
          <a:xfrm>
            <a:off x="672285" y="1308174"/>
            <a:ext cx="10847430" cy="365126"/>
          </a:xfrm>
        </p:spPr>
        <p:txBody>
          <a:bodyPr/>
          <a:lstStyle/>
          <a:p>
            <a:r>
              <a:rPr lang="en-US" sz="1600" b="1">
                <a:latin typeface="Segoe UI Semibold" panose="020B0502040204020203" pitchFamily="34" charset="0"/>
                <a:cs typeface="Segoe UI Semibold" panose="020B0502040204020203" pitchFamily="34" charset="0"/>
              </a:rPr>
              <a:t>Service icons are not logos. </a:t>
            </a:r>
            <a:r>
              <a:rPr lang="en-US" sz="1600"/>
              <a:t>We do not use product and service icons to represent Fabric in marketing communications. These icons are only used in product UX and diagrams that illustrate the functional aspects of the product.</a:t>
            </a:r>
          </a:p>
        </p:txBody>
      </p:sp>
      <p:sp>
        <p:nvSpPr>
          <p:cNvPr id="4" name="Text Placeholder 3">
            <a:extLst>
              <a:ext uri="{FF2B5EF4-FFF2-40B4-BE49-F238E27FC236}">
                <a16:creationId xmlns:a16="http://schemas.microsoft.com/office/drawing/2014/main" id="{C80D199A-42B4-0A10-CE6D-68F5B21A0832}"/>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434343"/>
                </a:solidFill>
                <a:effectLst/>
                <a:uLnTx/>
                <a:uFillTx/>
                <a:latin typeface="Segoe UI Semibold" panose="020B0502040204020203" pitchFamily="34" charset="0"/>
                <a:ea typeface="+mn-ea"/>
                <a:cs typeface="Segoe UI Semibold" panose="020B0502040204020203" pitchFamily="34" charset="0"/>
              </a:rPr>
              <a:t>Microsoft Fabric Experience icon library</a:t>
            </a:r>
          </a:p>
        </p:txBody>
      </p:sp>
      <p:grpSp>
        <p:nvGrpSpPr>
          <p:cNvPr id="16" name="Group 15">
            <a:extLst>
              <a:ext uri="{FF2B5EF4-FFF2-40B4-BE49-F238E27FC236}">
                <a16:creationId xmlns:a16="http://schemas.microsoft.com/office/drawing/2014/main" id="{A01E28A0-5569-9A6C-8F05-5B4107B13304}"/>
              </a:ext>
              <a:ext uri="{C183D7F6-B498-43B3-948B-1728B52AA6E4}">
                <adec:decorative xmlns:adec="http://schemas.microsoft.com/office/drawing/2017/decorative" val="1"/>
              </a:ext>
            </a:extLst>
          </p:cNvPr>
          <p:cNvGrpSpPr/>
          <p:nvPr/>
        </p:nvGrpSpPr>
        <p:grpSpPr>
          <a:xfrm>
            <a:off x="2559784" y="2854489"/>
            <a:ext cx="1261769" cy="1058238"/>
            <a:chOff x="2291612" y="3004118"/>
            <a:chExt cx="1261769" cy="1058238"/>
          </a:xfrm>
        </p:grpSpPr>
        <p:pic>
          <p:nvPicPr>
            <p:cNvPr id="13" name="Picture 12" descr="A picture containing graphics, graphic design, clipart, creativity&#10;&#10;Description automatically generated">
              <a:extLst>
                <a:ext uri="{FF2B5EF4-FFF2-40B4-BE49-F238E27FC236}">
                  <a16:creationId xmlns:a16="http://schemas.microsoft.com/office/drawing/2014/main" id="{5B2AA47B-7756-094E-BAE0-D783ECC8350F}"/>
                </a:ext>
              </a:extLst>
            </p:cNvPr>
            <p:cNvPicPr>
              <a:picLocks noChangeAspect="1"/>
            </p:cNvPicPr>
            <p:nvPr/>
          </p:nvPicPr>
          <p:blipFill>
            <a:blip r:embed="rId3"/>
            <a:stretch>
              <a:fillRect/>
            </a:stretch>
          </p:blipFill>
          <p:spPr>
            <a:xfrm>
              <a:off x="2585880" y="3004118"/>
              <a:ext cx="673233" cy="674548"/>
            </a:xfrm>
            <a:prstGeom prst="rect">
              <a:avLst/>
            </a:prstGeom>
          </p:spPr>
        </p:pic>
        <p:sp>
          <p:nvSpPr>
            <p:cNvPr id="29" name="TextBox 28">
              <a:extLst>
                <a:ext uri="{FF2B5EF4-FFF2-40B4-BE49-F238E27FC236}">
                  <a16:creationId xmlns:a16="http://schemas.microsoft.com/office/drawing/2014/main" id="{B4F123BE-199B-8E40-973E-2371C20E6E60}"/>
                </a:ext>
              </a:extLst>
            </p:cNvPr>
            <p:cNvSpPr txBox="1"/>
            <p:nvPr/>
          </p:nvSpPr>
          <p:spPr>
            <a:xfrm>
              <a:off x="2291612" y="3800746"/>
              <a:ext cx="1261769"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Data Factory</a:t>
              </a:r>
              <a:endParaRPr lang="en-US" sz="1100">
                <a:solidFill>
                  <a:srgbClr val="434343"/>
                </a:solidFill>
              </a:endParaRPr>
            </a:p>
          </p:txBody>
        </p:sp>
      </p:grpSp>
      <p:grpSp>
        <p:nvGrpSpPr>
          <p:cNvPr id="14" name="Group 13">
            <a:extLst>
              <a:ext uri="{FF2B5EF4-FFF2-40B4-BE49-F238E27FC236}">
                <a16:creationId xmlns:a16="http://schemas.microsoft.com/office/drawing/2014/main" id="{B30AA801-9717-C436-1843-DFD11D640D62}"/>
              </a:ext>
              <a:ext uri="{C183D7F6-B498-43B3-948B-1728B52AA6E4}">
                <adec:decorative xmlns:adec="http://schemas.microsoft.com/office/drawing/2017/decorative" val="1"/>
              </a:ext>
            </a:extLst>
          </p:cNvPr>
          <p:cNvGrpSpPr/>
          <p:nvPr/>
        </p:nvGrpSpPr>
        <p:grpSpPr>
          <a:xfrm>
            <a:off x="4002682" y="2867002"/>
            <a:ext cx="1281262" cy="1045725"/>
            <a:chOff x="3726197" y="3016631"/>
            <a:chExt cx="1281262" cy="1045725"/>
          </a:xfrm>
        </p:grpSpPr>
        <p:pic>
          <p:nvPicPr>
            <p:cNvPr id="17" name="Picture 16" descr="A blue logo with a black background&#10;&#10;Description automatically generated with low confidence">
              <a:extLst>
                <a:ext uri="{FF2B5EF4-FFF2-40B4-BE49-F238E27FC236}">
                  <a16:creationId xmlns:a16="http://schemas.microsoft.com/office/drawing/2014/main" id="{D31422D9-93E6-E747-BAFA-E8666DB079F5}"/>
                </a:ext>
              </a:extLst>
            </p:cNvPr>
            <p:cNvPicPr>
              <a:picLocks noChangeAspect="1"/>
            </p:cNvPicPr>
            <p:nvPr/>
          </p:nvPicPr>
          <p:blipFill>
            <a:blip r:embed="rId4"/>
            <a:stretch>
              <a:fillRect/>
            </a:stretch>
          </p:blipFill>
          <p:spPr>
            <a:xfrm>
              <a:off x="4030212" y="3016631"/>
              <a:ext cx="673233" cy="674548"/>
            </a:xfrm>
            <a:prstGeom prst="rect">
              <a:avLst/>
            </a:prstGeom>
          </p:spPr>
        </p:pic>
        <p:sp>
          <p:nvSpPr>
            <p:cNvPr id="30" name="TextBox 29">
              <a:extLst>
                <a:ext uri="{FF2B5EF4-FFF2-40B4-BE49-F238E27FC236}">
                  <a16:creationId xmlns:a16="http://schemas.microsoft.com/office/drawing/2014/main" id="{E5D45F03-EBA8-7448-894D-8D50F31BE598}"/>
                </a:ext>
              </a:extLst>
            </p:cNvPr>
            <p:cNvSpPr txBox="1"/>
            <p:nvPr/>
          </p:nvSpPr>
          <p:spPr>
            <a:xfrm>
              <a:off x="3726197" y="3800746"/>
              <a:ext cx="1281262"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OneLake</a:t>
              </a:r>
              <a:endParaRPr lang="en-US" sz="1100">
                <a:solidFill>
                  <a:srgbClr val="434343"/>
                </a:solidFill>
              </a:endParaRPr>
            </a:p>
          </p:txBody>
        </p:sp>
      </p:grpSp>
      <p:grpSp>
        <p:nvGrpSpPr>
          <p:cNvPr id="12" name="Group 11">
            <a:extLst>
              <a:ext uri="{FF2B5EF4-FFF2-40B4-BE49-F238E27FC236}">
                <a16:creationId xmlns:a16="http://schemas.microsoft.com/office/drawing/2014/main" id="{6E2AC6C9-0F45-00EC-7589-1C1DA6D47A3E}"/>
              </a:ext>
              <a:ext uri="{C183D7F6-B498-43B3-948B-1728B52AA6E4}">
                <adec:decorative xmlns:adec="http://schemas.microsoft.com/office/drawing/2017/decorative" val="1"/>
              </a:ext>
            </a:extLst>
          </p:cNvPr>
          <p:cNvGrpSpPr/>
          <p:nvPr/>
        </p:nvGrpSpPr>
        <p:grpSpPr>
          <a:xfrm>
            <a:off x="5441070" y="2854489"/>
            <a:ext cx="1281262" cy="1058238"/>
            <a:chOff x="5180275" y="3004118"/>
            <a:chExt cx="1281262" cy="1058238"/>
          </a:xfrm>
        </p:grpSpPr>
        <p:pic>
          <p:nvPicPr>
            <p:cNvPr id="32" name="Picture 31" descr="A picture containing yellow, screenshot, design&#10;&#10;Description automatically generated">
              <a:extLst>
                <a:ext uri="{FF2B5EF4-FFF2-40B4-BE49-F238E27FC236}">
                  <a16:creationId xmlns:a16="http://schemas.microsoft.com/office/drawing/2014/main" id="{90DEC26A-3260-764D-BAAC-14773D9CE38D}"/>
                </a:ext>
              </a:extLst>
            </p:cNvPr>
            <p:cNvPicPr>
              <a:picLocks noChangeAspect="1"/>
            </p:cNvPicPr>
            <p:nvPr/>
          </p:nvPicPr>
          <p:blipFill>
            <a:blip r:embed="rId5"/>
            <a:stretch>
              <a:fillRect/>
            </a:stretch>
          </p:blipFill>
          <p:spPr>
            <a:xfrm>
              <a:off x="5484290" y="3004118"/>
              <a:ext cx="673233" cy="674548"/>
            </a:xfrm>
            <a:prstGeom prst="rect">
              <a:avLst/>
            </a:prstGeom>
          </p:spPr>
        </p:pic>
        <p:sp>
          <p:nvSpPr>
            <p:cNvPr id="33" name="TextBox 32">
              <a:extLst>
                <a:ext uri="{FF2B5EF4-FFF2-40B4-BE49-F238E27FC236}">
                  <a16:creationId xmlns:a16="http://schemas.microsoft.com/office/drawing/2014/main" id="{63A475F0-804F-4042-AF20-FFE77EDAA635}"/>
                </a:ext>
              </a:extLst>
            </p:cNvPr>
            <p:cNvSpPr txBox="1"/>
            <p:nvPr/>
          </p:nvSpPr>
          <p:spPr>
            <a:xfrm>
              <a:off x="5180275" y="3800746"/>
              <a:ext cx="1281262"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Power BI</a:t>
              </a:r>
              <a:endParaRPr lang="en-US" sz="1100">
                <a:solidFill>
                  <a:srgbClr val="434343"/>
                </a:solidFill>
              </a:endParaRPr>
            </a:p>
          </p:txBody>
        </p:sp>
      </p:grpSp>
      <p:grpSp>
        <p:nvGrpSpPr>
          <p:cNvPr id="11" name="Group 10">
            <a:extLst>
              <a:ext uri="{FF2B5EF4-FFF2-40B4-BE49-F238E27FC236}">
                <a16:creationId xmlns:a16="http://schemas.microsoft.com/office/drawing/2014/main" id="{149B1732-3689-90F0-D2E9-A0F019F07337}"/>
              </a:ext>
              <a:ext uri="{C183D7F6-B498-43B3-948B-1728B52AA6E4}">
                <adec:decorative xmlns:adec="http://schemas.microsoft.com/office/drawing/2017/decorative" val="1"/>
              </a:ext>
            </a:extLst>
          </p:cNvPr>
          <p:cNvGrpSpPr/>
          <p:nvPr/>
        </p:nvGrpSpPr>
        <p:grpSpPr>
          <a:xfrm>
            <a:off x="6895882" y="2912050"/>
            <a:ext cx="1281262" cy="1169954"/>
            <a:chOff x="6628500" y="3061679"/>
            <a:chExt cx="1281262" cy="1169954"/>
          </a:xfrm>
        </p:grpSpPr>
        <p:pic>
          <p:nvPicPr>
            <p:cNvPr id="21" name="Picture 20" descr="A blue and black logo&#10;&#10;Description automatically generated with low confidence">
              <a:extLst>
                <a:ext uri="{FF2B5EF4-FFF2-40B4-BE49-F238E27FC236}">
                  <a16:creationId xmlns:a16="http://schemas.microsoft.com/office/drawing/2014/main" id="{92D7AB15-522F-CD4D-A9BF-A18F8219F966}"/>
                </a:ext>
              </a:extLst>
            </p:cNvPr>
            <p:cNvPicPr>
              <a:picLocks noChangeAspect="1"/>
            </p:cNvPicPr>
            <p:nvPr/>
          </p:nvPicPr>
          <p:blipFill>
            <a:blip r:embed="rId6"/>
            <a:stretch>
              <a:fillRect/>
            </a:stretch>
          </p:blipFill>
          <p:spPr>
            <a:xfrm>
              <a:off x="6932515" y="3061679"/>
              <a:ext cx="673233" cy="674548"/>
            </a:xfrm>
            <a:prstGeom prst="rect">
              <a:avLst/>
            </a:prstGeom>
          </p:spPr>
        </p:pic>
        <p:sp>
          <p:nvSpPr>
            <p:cNvPr id="34" name="TextBox 33">
              <a:extLst>
                <a:ext uri="{FF2B5EF4-FFF2-40B4-BE49-F238E27FC236}">
                  <a16:creationId xmlns:a16="http://schemas.microsoft.com/office/drawing/2014/main" id="{980E02B7-35A5-F64F-B744-F1855DF1FDEE}"/>
                </a:ext>
              </a:extLst>
            </p:cNvPr>
            <p:cNvSpPr txBox="1"/>
            <p:nvPr/>
          </p:nvSpPr>
          <p:spPr>
            <a:xfrm>
              <a:off x="6628500" y="3800746"/>
              <a:ext cx="1281262" cy="430887"/>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Synapse Data Engineering</a:t>
              </a:r>
              <a:endParaRPr lang="en-US" sz="1100">
                <a:solidFill>
                  <a:srgbClr val="434343"/>
                </a:solidFill>
              </a:endParaRPr>
            </a:p>
          </p:txBody>
        </p:sp>
      </p:grpSp>
      <p:grpSp>
        <p:nvGrpSpPr>
          <p:cNvPr id="10" name="Group 9">
            <a:extLst>
              <a:ext uri="{FF2B5EF4-FFF2-40B4-BE49-F238E27FC236}">
                <a16:creationId xmlns:a16="http://schemas.microsoft.com/office/drawing/2014/main" id="{DD242D5D-1F64-FA6A-309A-7B0A9EBBB8D2}"/>
              </a:ext>
              <a:ext uri="{C183D7F6-B498-43B3-948B-1728B52AA6E4}">
                <adec:decorative xmlns:adec="http://schemas.microsoft.com/office/drawing/2017/decorative" val="1"/>
              </a:ext>
            </a:extLst>
          </p:cNvPr>
          <p:cNvGrpSpPr/>
          <p:nvPr/>
        </p:nvGrpSpPr>
        <p:grpSpPr>
          <a:xfrm>
            <a:off x="8382789" y="2916179"/>
            <a:ext cx="1249428" cy="1165825"/>
            <a:chOff x="8082578" y="3065808"/>
            <a:chExt cx="1249428" cy="1165825"/>
          </a:xfrm>
        </p:grpSpPr>
        <p:pic>
          <p:nvPicPr>
            <p:cNvPr id="23" name="Picture 22" descr="A blue logo with a black background&#10;&#10;Description automatically generated with low confidence">
              <a:extLst>
                <a:ext uri="{FF2B5EF4-FFF2-40B4-BE49-F238E27FC236}">
                  <a16:creationId xmlns:a16="http://schemas.microsoft.com/office/drawing/2014/main" id="{55888D63-81D6-B24D-8C94-357B52B3F535}"/>
                </a:ext>
              </a:extLst>
            </p:cNvPr>
            <p:cNvPicPr>
              <a:picLocks noChangeAspect="1"/>
            </p:cNvPicPr>
            <p:nvPr/>
          </p:nvPicPr>
          <p:blipFill>
            <a:blip r:embed="rId7"/>
            <a:stretch>
              <a:fillRect/>
            </a:stretch>
          </p:blipFill>
          <p:spPr>
            <a:xfrm>
              <a:off x="8370676" y="3065808"/>
              <a:ext cx="673233" cy="674548"/>
            </a:xfrm>
            <a:prstGeom prst="rect">
              <a:avLst/>
            </a:prstGeom>
          </p:spPr>
        </p:pic>
        <p:sp>
          <p:nvSpPr>
            <p:cNvPr id="35" name="TextBox 34">
              <a:extLst>
                <a:ext uri="{FF2B5EF4-FFF2-40B4-BE49-F238E27FC236}">
                  <a16:creationId xmlns:a16="http://schemas.microsoft.com/office/drawing/2014/main" id="{4843EDF9-693B-9643-8870-F2B61471254E}"/>
                </a:ext>
              </a:extLst>
            </p:cNvPr>
            <p:cNvSpPr txBox="1"/>
            <p:nvPr/>
          </p:nvSpPr>
          <p:spPr>
            <a:xfrm>
              <a:off x="8082578" y="3800746"/>
              <a:ext cx="1249428" cy="430887"/>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Synapse Data Science</a:t>
              </a:r>
              <a:endParaRPr lang="en-US" sz="1100">
                <a:solidFill>
                  <a:srgbClr val="434343"/>
                </a:solidFill>
              </a:endParaRPr>
            </a:p>
          </p:txBody>
        </p:sp>
      </p:grpSp>
      <p:grpSp>
        <p:nvGrpSpPr>
          <p:cNvPr id="9" name="Group 8">
            <a:extLst>
              <a:ext uri="{FF2B5EF4-FFF2-40B4-BE49-F238E27FC236}">
                <a16:creationId xmlns:a16="http://schemas.microsoft.com/office/drawing/2014/main" id="{FB74A8BA-061B-9FD3-925A-BDFBB5B63D2C}"/>
              </a:ext>
              <a:ext uri="{C183D7F6-B498-43B3-948B-1728B52AA6E4}">
                <adec:decorative xmlns:adec="http://schemas.microsoft.com/office/drawing/2017/decorative" val="1"/>
              </a:ext>
            </a:extLst>
          </p:cNvPr>
          <p:cNvGrpSpPr/>
          <p:nvPr/>
        </p:nvGrpSpPr>
        <p:grpSpPr>
          <a:xfrm>
            <a:off x="2568097" y="4548588"/>
            <a:ext cx="1249428" cy="1165456"/>
            <a:chOff x="2291612" y="4384370"/>
            <a:chExt cx="1249428" cy="1165456"/>
          </a:xfrm>
        </p:grpSpPr>
        <p:pic>
          <p:nvPicPr>
            <p:cNvPr id="25" name="Picture 24" descr="A picture containing screenshot, electric blue, graphics, blue&#10;&#10;Description automatically generated">
              <a:extLst>
                <a:ext uri="{FF2B5EF4-FFF2-40B4-BE49-F238E27FC236}">
                  <a16:creationId xmlns:a16="http://schemas.microsoft.com/office/drawing/2014/main" id="{CEEE5430-982B-2D4E-A669-50FF33F21441}"/>
                </a:ext>
              </a:extLst>
            </p:cNvPr>
            <p:cNvPicPr>
              <a:picLocks noChangeAspect="1"/>
            </p:cNvPicPr>
            <p:nvPr/>
          </p:nvPicPr>
          <p:blipFill>
            <a:blip r:embed="rId8"/>
            <a:stretch>
              <a:fillRect/>
            </a:stretch>
          </p:blipFill>
          <p:spPr>
            <a:xfrm>
              <a:off x="2579710" y="4384370"/>
              <a:ext cx="673233" cy="674548"/>
            </a:xfrm>
            <a:prstGeom prst="rect">
              <a:avLst/>
            </a:prstGeom>
          </p:spPr>
        </p:pic>
        <p:sp>
          <p:nvSpPr>
            <p:cNvPr id="36" name="TextBox 35">
              <a:extLst>
                <a:ext uri="{FF2B5EF4-FFF2-40B4-BE49-F238E27FC236}">
                  <a16:creationId xmlns:a16="http://schemas.microsoft.com/office/drawing/2014/main" id="{F4645519-0108-EE42-A2F4-DC38E97FF6C0}"/>
                </a:ext>
              </a:extLst>
            </p:cNvPr>
            <p:cNvSpPr txBox="1"/>
            <p:nvPr/>
          </p:nvSpPr>
          <p:spPr>
            <a:xfrm>
              <a:off x="2291612" y="5118939"/>
              <a:ext cx="1249428" cy="430887"/>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Synapse Data Warehouse</a:t>
              </a:r>
              <a:endParaRPr lang="en-US" sz="1100">
                <a:solidFill>
                  <a:srgbClr val="434343"/>
                </a:solidFill>
              </a:endParaRPr>
            </a:p>
          </p:txBody>
        </p:sp>
      </p:grpSp>
      <p:grpSp>
        <p:nvGrpSpPr>
          <p:cNvPr id="8" name="Group 7">
            <a:extLst>
              <a:ext uri="{FF2B5EF4-FFF2-40B4-BE49-F238E27FC236}">
                <a16:creationId xmlns:a16="http://schemas.microsoft.com/office/drawing/2014/main" id="{6A82D31C-273A-EB77-BE4A-7C9C71834573}"/>
              </a:ext>
              <a:ext uri="{C183D7F6-B498-43B3-948B-1728B52AA6E4}">
                <adec:decorative xmlns:adec="http://schemas.microsoft.com/office/drawing/2017/decorative" val="1"/>
              </a:ext>
            </a:extLst>
          </p:cNvPr>
          <p:cNvGrpSpPr/>
          <p:nvPr/>
        </p:nvGrpSpPr>
        <p:grpSpPr>
          <a:xfrm>
            <a:off x="4021256" y="4525368"/>
            <a:ext cx="1249428" cy="1188676"/>
            <a:chOff x="3726197" y="4361150"/>
            <a:chExt cx="1249428" cy="1188676"/>
          </a:xfrm>
        </p:grpSpPr>
        <p:pic>
          <p:nvPicPr>
            <p:cNvPr id="27" name="Picture 26" descr="A picture containing screenshot, graphics, electric blue, graphic design&#10;&#10;Description automatically generated">
              <a:extLst>
                <a:ext uri="{FF2B5EF4-FFF2-40B4-BE49-F238E27FC236}">
                  <a16:creationId xmlns:a16="http://schemas.microsoft.com/office/drawing/2014/main" id="{1CC1E307-6E72-D64A-B6A4-507B15548BF4}"/>
                </a:ext>
              </a:extLst>
            </p:cNvPr>
            <p:cNvPicPr>
              <a:picLocks noChangeAspect="1"/>
            </p:cNvPicPr>
            <p:nvPr/>
          </p:nvPicPr>
          <p:blipFill>
            <a:blip r:embed="rId9"/>
            <a:stretch>
              <a:fillRect/>
            </a:stretch>
          </p:blipFill>
          <p:spPr>
            <a:xfrm>
              <a:off x="4014295" y="4361150"/>
              <a:ext cx="673233" cy="674548"/>
            </a:xfrm>
            <a:prstGeom prst="rect">
              <a:avLst/>
            </a:prstGeom>
          </p:spPr>
        </p:pic>
        <p:sp>
          <p:nvSpPr>
            <p:cNvPr id="37" name="TextBox 36">
              <a:extLst>
                <a:ext uri="{FF2B5EF4-FFF2-40B4-BE49-F238E27FC236}">
                  <a16:creationId xmlns:a16="http://schemas.microsoft.com/office/drawing/2014/main" id="{1C8FEB80-2F55-B146-B70C-33023FC45ABD}"/>
                </a:ext>
              </a:extLst>
            </p:cNvPr>
            <p:cNvSpPr txBox="1"/>
            <p:nvPr/>
          </p:nvSpPr>
          <p:spPr>
            <a:xfrm>
              <a:off x="3726197" y="5118939"/>
              <a:ext cx="1249428" cy="430887"/>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Synapse Real Time Analytics</a:t>
              </a:r>
              <a:endParaRPr lang="en-US" sz="1100">
                <a:solidFill>
                  <a:srgbClr val="434343"/>
                </a:solidFill>
              </a:endParaRPr>
            </a:p>
          </p:txBody>
        </p:sp>
      </p:grpSp>
      <p:grpSp>
        <p:nvGrpSpPr>
          <p:cNvPr id="6" name="Group 5">
            <a:extLst>
              <a:ext uri="{FF2B5EF4-FFF2-40B4-BE49-F238E27FC236}">
                <a16:creationId xmlns:a16="http://schemas.microsoft.com/office/drawing/2014/main" id="{CD3C5618-42BB-7BD8-EF7B-69132BC65453}"/>
              </a:ext>
              <a:ext uri="{C183D7F6-B498-43B3-948B-1728B52AA6E4}">
                <adec:decorative xmlns:adec="http://schemas.microsoft.com/office/drawing/2017/decorative" val="1"/>
              </a:ext>
            </a:extLst>
          </p:cNvPr>
          <p:cNvGrpSpPr/>
          <p:nvPr/>
        </p:nvGrpSpPr>
        <p:grpSpPr>
          <a:xfrm>
            <a:off x="6893885" y="4525368"/>
            <a:ext cx="1281262" cy="1019399"/>
            <a:chOff x="6613141" y="4361150"/>
            <a:chExt cx="1281262" cy="1019399"/>
          </a:xfrm>
        </p:grpSpPr>
        <p:pic>
          <p:nvPicPr>
            <p:cNvPr id="19" name="Picture 18" descr="A picture containing graphics, graphic design, colorfulness, creativity&#10;&#10;Description automatically generated">
              <a:extLst>
                <a:ext uri="{FF2B5EF4-FFF2-40B4-BE49-F238E27FC236}">
                  <a16:creationId xmlns:a16="http://schemas.microsoft.com/office/drawing/2014/main" id="{7255FB65-0CD9-F142-BAAA-FBBA5EC41DC2}"/>
                </a:ext>
              </a:extLst>
            </p:cNvPr>
            <p:cNvPicPr>
              <a:picLocks noChangeAspect="1"/>
            </p:cNvPicPr>
            <p:nvPr/>
          </p:nvPicPr>
          <p:blipFill>
            <a:blip r:embed="rId10"/>
            <a:stretch>
              <a:fillRect/>
            </a:stretch>
          </p:blipFill>
          <p:spPr>
            <a:xfrm>
              <a:off x="6916498" y="4361150"/>
              <a:ext cx="674548" cy="674548"/>
            </a:xfrm>
            <a:prstGeom prst="rect">
              <a:avLst/>
            </a:prstGeom>
          </p:spPr>
        </p:pic>
        <p:sp>
          <p:nvSpPr>
            <p:cNvPr id="38" name="TextBox 37">
              <a:extLst>
                <a:ext uri="{FF2B5EF4-FFF2-40B4-BE49-F238E27FC236}">
                  <a16:creationId xmlns:a16="http://schemas.microsoft.com/office/drawing/2014/main" id="{2E4B01DB-3C0B-544B-9687-122A88F9BA95}"/>
                </a:ext>
              </a:extLst>
            </p:cNvPr>
            <p:cNvSpPr txBox="1"/>
            <p:nvPr/>
          </p:nvSpPr>
          <p:spPr>
            <a:xfrm>
              <a:off x="6613141" y="5118939"/>
              <a:ext cx="1281262"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Data Activator</a:t>
              </a:r>
              <a:endParaRPr lang="en-US" sz="1100">
                <a:solidFill>
                  <a:srgbClr val="434343"/>
                </a:solidFill>
              </a:endParaRPr>
            </a:p>
          </p:txBody>
        </p:sp>
      </p:grpSp>
      <p:grpSp>
        <p:nvGrpSpPr>
          <p:cNvPr id="7" name="Group 6">
            <a:extLst>
              <a:ext uri="{FF2B5EF4-FFF2-40B4-BE49-F238E27FC236}">
                <a16:creationId xmlns:a16="http://schemas.microsoft.com/office/drawing/2014/main" id="{0F9A089C-7709-520E-86B6-093C011D28AC}"/>
              </a:ext>
              <a:ext uri="{C183D7F6-B498-43B3-948B-1728B52AA6E4}">
                <adec:decorative xmlns:adec="http://schemas.microsoft.com/office/drawing/2017/decorative" val="1"/>
              </a:ext>
            </a:extLst>
          </p:cNvPr>
          <p:cNvGrpSpPr/>
          <p:nvPr/>
        </p:nvGrpSpPr>
        <p:grpSpPr>
          <a:xfrm>
            <a:off x="5474415" y="4561400"/>
            <a:ext cx="1215739" cy="983367"/>
            <a:chOff x="5189414" y="4397182"/>
            <a:chExt cx="1215739" cy="983367"/>
          </a:xfrm>
        </p:grpSpPr>
        <p:sp>
          <p:nvSpPr>
            <p:cNvPr id="39" name="Rectangle 38">
              <a:extLst>
                <a:ext uri="{FF2B5EF4-FFF2-40B4-BE49-F238E27FC236}">
                  <a16:creationId xmlns:a16="http://schemas.microsoft.com/office/drawing/2014/main" id="{189C98A9-26EB-9641-B13D-5C12B2CF5C0F}"/>
                </a:ext>
              </a:extLst>
            </p:cNvPr>
            <p:cNvSpPr/>
            <p:nvPr/>
          </p:nvSpPr>
          <p:spPr>
            <a:xfrm>
              <a:off x="5416252" y="4397182"/>
              <a:ext cx="762062" cy="648923"/>
            </a:xfrm>
            <a:prstGeom prst="rect">
              <a:avLst/>
            </a:prstGeom>
            <a:solidFill>
              <a:srgbClr val="3BC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spc="300">
                  <a:latin typeface="Segoe UI Light" panose="020B0502040204020203" pitchFamily="34" charset="0"/>
                  <a:cs typeface="Segoe UI Light" panose="020B0502040204020203" pitchFamily="34" charset="0"/>
                </a:rPr>
                <a:t>PLACE</a:t>
              </a:r>
            </a:p>
            <a:p>
              <a:pPr algn="ctr"/>
              <a:r>
                <a:rPr lang="en-US" sz="600" b="1" spc="300">
                  <a:latin typeface="Segoe UI Light" panose="020B0502040204020203" pitchFamily="34" charset="0"/>
                  <a:cs typeface="Segoe UI Light" panose="020B0502040204020203" pitchFamily="34" charset="0"/>
                </a:rPr>
                <a:t>HOLDER</a:t>
              </a:r>
            </a:p>
          </p:txBody>
        </p:sp>
        <p:sp>
          <p:nvSpPr>
            <p:cNvPr id="40" name="TextBox 39">
              <a:extLst>
                <a:ext uri="{FF2B5EF4-FFF2-40B4-BE49-F238E27FC236}">
                  <a16:creationId xmlns:a16="http://schemas.microsoft.com/office/drawing/2014/main" id="{DF0BDAE7-1F80-F541-9756-CE1667EEE2E9}"/>
                </a:ext>
              </a:extLst>
            </p:cNvPr>
            <p:cNvSpPr txBox="1"/>
            <p:nvPr/>
          </p:nvSpPr>
          <p:spPr>
            <a:xfrm>
              <a:off x="5189414" y="5118939"/>
              <a:ext cx="1215739"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Synapse</a:t>
              </a:r>
              <a:endParaRPr lang="en-US" sz="1100">
                <a:solidFill>
                  <a:srgbClr val="434343"/>
                </a:solidFill>
              </a:endParaRPr>
            </a:p>
          </p:txBody>
        </p:sp>
      </p:grpSp>
      <p:grpSp>
        <p:nvGrpSpPr>
          <p:cNvPr id="5" name="Group 4">
            <a:extLst>
              <a:ext uri="{FF2B5EF4-FFF2-40B4-BE49-F238E27FC236}">
                <a16:creationId xmlns:a16="http://schemas.microsoft.com/office/drawing/2014/main" id="{E2CAA3DD-B5CB-72B9-B094-C467AC2F82C0}"/>
              </a:ext>
              <a:ext uri="{C183D7F6-B498-43B3-948B-1728B52AA6E4}">
                <adec:decorative xmlns:adec="http://schemas.microsoft.com/office/drawing/2017/decorative" val="1"/>
              </a:ext>
            </a:extLst>
          </p:cNvPr>
          <p:cNvGrpSpPr/>
          <p:nvPr/>
        </p:nvGrpSpPr>
        <p:grpSpPr>
          <a:xfrm>
            <a:off x="8378876" y="4561400"/>
            <a:ext cx="1249428" cy="983367"/>
            <a:chOff x="8102391" y="4397182"/>
            <a:chExt cx="1249428" cy="983367"/>
          </a:xfrm>
        </p:grpSpPr>
        <p:pic>
          <p:nvPicPr>
            <p:cNvPr id="15" name="Picture 14" descr="A picture containing screenshot, graphics, graphic design, design&#10;&#10;Description automatically generated">
              <a:extLst>
                <a:ext uri="{FF2B5EF4-FFF2-40B4-BE49-F238E27FC236}">
                  <a16:creationId xmlns:a16="http://schemas.microsoft.com/office/drawing/2014/main" id="{36091E6F-1E58-D045-A7A5-0DBB5FE81972}"/>
                </a:ext>
              </a:extLst>
            </p:cNvPr>
            <p:cNvPicPr>
              <a:picLocks noChangeAspect="1"/>
            </p:cNvPicPr>
            <p:nvPr/>
          </p:nvPicPr>
          <p:blipFill>
            <a:blip r:embed="rId11"/>
            <a:stretch>
              <a:fillRect/>
            </a:stretch>
          </p:blipFill>
          <p:spPr>
            <a:xfrm>
              <a:off x="8406412" y="4397182"/>
              <a:ext cx="641386" cy="641386"/>
            </a:xfrm>
            <a:prstGeom prst="rect">
              <a:avLst/>
            </a:prstGeom>
          </p:spPr>
        </p:pic>
        <p:sp>
          <p:nvSpPr>
            <p:cNvPr id="41" name="TextBox 40">
              <a:extLst>
                <a:ext uri="{FF2B5EF4-FFF2-40B4-BE49-F238E27FC236}">
                  <a16:creationId xmlns:a16="http://schemas.microsoft.com/office/drawing/2014/main" id="{59E8FA7F-0B42-344F-85A3-13AB92BCF1B5}"/>
                </a:ext>
              </a:extLst>
            </p:cNvPr>
            <p:cNvSpPr txBox="1"/>
            <p:nvPr/>
          </p:nvSpPr>
          <p:spPr>
            <a:xfrm>
              <a:off x="8102391" y="5118939"/>
              <a:ext cx="1249428"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Fabric</a:t>
              </a:r>
              <a:endParaRPr lang="en-US" sz="1100">
                <a:solidFill>
                  <a:srgbClr val="434343"/>
                </a:solidFill>
              </a:endParaRPr>
            </a:p>
          </p:txBody>
        </p:sp>
      </p:grpSp>
    </p:spTree>
    <p:extLst>
      <p:ext uri="{BB962C8B-B14F-4D97-AF65-F5344CB8AC3E}">
        <p14:creationId xmlns:p14="http://schemas.microsoft.com/office/powerpoint/2010/main" val="1735290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CA829ED-5AEB-3C0E-35E6-6D2C34AB1FB0}"/>
              </a:ext>
            </a:extLst>
          </p:cNvPr>
          <p:cNvGrpSpPr/>
          <p:nvPr/>
        </p:nvGrpSpPr>
        <p:grpSpPr>
          <a:xfrm>
            <a:off x="917664" y="1636649"/>
            <a:ext cx="3511379" cy="549976"/>
            <a:chOff x="8166597" y="5943600"/>
            <a:chExt cx="4754638" cy="744703"/>
          </a:xfrm>
        </p:grpSpPr>
        <p:sp>
          <p:nvSpPr>
            <p:cNvPr id="12" name="Rounded Rectangle 5">
              <a:extLst>
                <a:ext uri="{FF2B5EF4-FFF2-40B4-BE49-F238E27FC236}">
                  <a16:creationId xmlns:a16="http://schemas.microsoft.com/office/drawing/2014/main" id="{5B4FD02C-8DFB-D7FA-71D2-96B54ED4E61E}"/>
                </a:ext>
              </a:extLst>
            </p:cNvPr>
            <p:cNvSpPr/>
            <p:nvPr/>
          </p:nvSpPr>
          <p:spPr>
            <a:xfrm>
              <a:off x="8166597" y="5943600"/>
              <a:ext cx="4754638"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13" name="Graphic 12">
              <a:extLst>
                <a:ext uri="{FF2B5EF4-FFF2-40B4-BE49-F238E27FC236}">
                  <a16:creationId xmlns:a16="http://schemas.microsoft.com/office/drawing/2014/main" id="{92403329-FE4A-8D1C-A53B-4510E7709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65246" y="6010282"/>
              <a:ext cx="631940" cy="651687"/>
            </a:xfrm>
            <a:prstGeom prst="rect">
              <a:avLst/>
            </a:prstGeom>
          </p:spPr>
        </p:pic>
        <p:sp>
          <p:nvSpPr>
            <p:cNvPr id="14" name="TextBox 13">
              <a:extLst>
                <a:ext uri="{FF2B5EF4-FFF2-40B4-BE49-F238E27FC236}">
                  <a16:creationId xmlns:a16="http://schemas.microsoft.com/office/drawing/2014/main" id="{73D5C5FF-8657-F6F8-63F9-7B4C2B0AD5EA}"/>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DATAFLOW (GEN2)</a:t>
              </a:r>
              <a:endParaRPr lang="en-DK" sz="1600" spc="200">
                <a:latin typeface="Segoe UI" panose="020B0502040204020203" pitchFamily="34" charset="0"/>
                <a:cs typeface="Segoe UI" panose="020B0502040204020203" pitchFamily="34" charset="0"/>
              </a:endParaRPr>
            </a:p>
          </p:txBody>
        </p:sp>
      </p:grpSp>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88434"/>
            <a:ext cx="9254278"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Code-free ETL with Dataflows</a:t>
            </a:r>
            <a:endParaRPr lang="en-DK" sz="4000">
              <a:solidFill>
                <a:srgbClr val="424242"/>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16594D0-A5CA-E6EF-0951-7883E18AFC9B}"/>
              </a:ext>
            </a:extLst>
          </p:cNvPr>
          <p:cNvSpPr txBox="1"/>
          <p:nvPr/>
        </p:nvSpPr>
        <p:spPr>
          <a:xfrm>
            <a:off x="931081" y="3097190"/>
            <a:ext cx="5291919" cy="2862322"/>
          </a:xfrm>
          <a:prstGeom prst="rect">
            <a:avLst/>
          </a:prstGeom>
          <a:noFill/>
        </p:spPr>
        <p:txBody>
          <a:bodyPr wrap="square" rtlCol="0">
            <a:spAutoFit/>
          </a:bodyPr>
          <a:lstStyle/>
          <a:p>
            <a:pPr algn="l"/>
            <a:endParaRPr lang="en-US">
              <a:solidFill>
                <a:srgbClr val="374151"/>
              </a:solidFill>
              <a:latin typeface="Segoe UI" panose="020B0502040204020203" pitchFamily="34" charset="0"/>
              <a:cs typeface="Segoe UI" panose="020B0502040204020203" pitchFamily="34" charset="0"/>
            </a:endParaRPr>
          </a:p>
          <a:p>
            <a:pPr algn="l"/>
            <a:r>
              <a:rPr lang="en-US" b="0" i="0">
                <a:solidFill>
                  <a:srgbClr val="374151"/>
                </a:solidFill>
                <a:effectLst/>
                <a:latin typeface="Segoe UI" panose="020B0502040204020203" pitchFamily="34" charset="0"/>
                <a:cs typeface="Segoe UI" panose="020B0502040204020203" pitchFamily="34" charset="0"/>
              </a:rPr>
              <a:t>Dataflows now offer the following:</a:t>
            </a:r>
          </a:p>
          <a:p>
            <a:pPr algn="l"/>
            <a:endParaRPr lang="en-US" b="0" i="0">
              <a:solidFill>
                <a:srgbClr val="374151"/>
              </a:solidFill>
              <a:effectLst/>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b="0" i="0">
                <a:solidFill>
                  <a:srgbClr val="374151"/>
                </a:solidFill>
                <a:effectLst/>
                <a:latin typeface="Segoe UI" panose="020B0502040204020203" pitchFamily="34" charset="0"/>
                <a:cs typeface="Segoe UI" panose="020B0502040204020203" pitchFamily="34" charset="0"/>
              </a:rPr>
              <a:t>Spark-powered capabilities </a:t>
            </a:r>
          </a:p>
          <a:p>
            <a:pPr marL="285750" indent="-285750" algn="l">
              <a:buFont typeface="Arial" panose="020B0604020202020204" pitchFamily="34" charset="0"/>
              <a:buChar char="•"/>
            </a:pPr>
            <a:r>
              <a:rPr lang="en-US">
                <a:solidFill>
                  <a:srgbClr val="374151"/>
                </a:solidFill>
                <a:latin typeface="Segoe UI" panose="020B0502040204020203" pitchFamily="34" charset="0"/>
                <a:cs typeface="Segoe UI" panose="020B0502040204020203" pitchFamily="34" charset="0"/>
              </a:rPr>
              <a:t>Visual n</a:t>
            </a:r>
            <a:r>
              <a:rPr lang="en-US" b="0" i="0">
                <a:solidFill>
                  <a:srgbClr val="374151"/>
                </a:solidFill>
                <a:effectLst/>
                <a:latin typeface="Segoe UI" panose="020B0502040204020203" pitchFamily="34" charset="0"/>
                <a:cs typeface="Segoe UI" panose="020B0502040204020203" pitchFamily="34" charset="0"/>
              </a:rPr>
              <a:t>o-code visual transformation</a:t>
            </a:r>
          </a:p>
          <a:p>
            <a:pPr marL="285750" indent="-285750" algn="l">
              <a:buFont typeface="Arial" panose="020B0604020202020204" pitchFamily="34" charset="0"/>
              <a:buChar char="•"/>
            </a:pPr>
            <a:r>
              <a:rPr lang="en-US">
                <a:solidFill>
                  <a:srgbClr val="374151"/>
                </a:solidFill>
                <a:latin typeface="Segoe UI" panose="020B0502040204020203" pitchFamily="34" charset="0"/>
                <a:cs typeface="Segoe UI" panose="020B0502040204020203" pitchFamily="34" charset="0"/>
              </a:rPr>
              <a:t>Flexible data destinations </a:t>
            </a:r>
            <a:br>
              <a:rPr lang="en-US">
                <a:solidFill>
                  <a:srgbClr val="374151"/>
                </a:solidFill>
                <a:latin typeface="Segoe UI" panose="020B0502040204020203" pitchFamily="34" charset="0"/>
                <a:cs typeface="Segoe UI" panose="020B0502040204020203" pitchFamily="34" charset="0"/>
              </a:rPr>
            </a:br>
            <a:r>
              <a:rPr lang="en-US">
                <a:solidFill>
                  <a:srgbClr val="374151"/>
                </a:solidFill>
                <a:latin typeface="Segoe UI" panose="020B0502040204020203" pitchFamily="34" charset="0"/>
                <a:cs typeface="Segoe UI" panose="020B0502040204020203" pitchFamily="34" charset="0"/>
              </a:rPr>
              <a:t>(SQL, Lakehouse and Data Explorer)</a:t>
            </a:r>
          </a:p>
          <a:p>
            <a:pPr algn="l"/>
            <a:endParaRPr lang="en-US" b="0" i="0">
              <a:solidFill>
                <a:srgbClr val="374151"/>
              </a:solidFill>
              <a:effectLst/>
              <a:latin typeface="Segoe UI" panose="020B0502040204020203" pitchFamily="34" charset="0"/>
              <a:cs typeface="Segoe UI" panose="020B0502040204020203" pitchFamily="34" charset="0"/>
            </a:endParaRPr>
          </a:p>
          <a:p>
            <a:pPr algn="l"/>
            <a:r>
              <a:rPr lang="en-US">
                <a:solidFill>
                  <a:srgbClr val="374151"/>
                </a:solidFill>
                <a:latin typeface="Segoe UI" panose="020B0502040204020203" pitchFamily="34" charset="0"/>
                <a:cs typeface="Segoe UI" panose="020B0502040204020203" pitchFamily="34" charset="0"/>
              </a:rPr>
              <a:t>Use d</a:t>
            </a:r>
            <a:r>
              <a:rPr lang="en-US" b="0" i="0">
                <a:solidFill>
                  <a:srgbClr val="374151"/>
                </a:solidFill>
                <a:effectLst/>
                <a:latin typeface="Segoe UI" panose="020B0502040204020203" pitchFamily="34" charset="0"/>
                <a:cs typeface="Segoe UI" panose="020B0502040204020203" pitchFamily="34" charset="0"/>
              </a:rPr>
              <a:t>ataflow easily import data from 100s of sources and as easily write to several destinations.</a:t>
            </a:r>
          </a:p>
        </p:txBody>
      </p:sp>
      <p:pic>
        <p:nvPicPr>
          <p:cNvPr id="4" name="Picture 3" descr="A screenshot of a computer&#10;&#10;Description automatically generated">
            <a:extLst>
              <a:ext uri="{FF2B5EF4-FFF2-40B4-BE49-F238E27FC236}">
                <a16:creationId xmlns:a16="http://schemas.microsoft.com/office/drawing/2014/main" id="{DF37543F-F282-7750-32E0-123479DB4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000" y="3351821"/>
            <a:ext cx="5772320" cy="3243924"/>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CB7ABB69-7743-8ABB-882E-2FEFBF459C2E}"/>
              </a:ext>
            </a:extLst>
          </p:cNvPr>
          <p:cNvSpPr txBox="1"/>
          <p:nvPr/>
        </p:nvSpPr>
        <p:spPr>
          <a:xfrm>
            <a:off x="931080" y="2609510"/>
            <a:ext cx="8616780" cy="646331"/>
          </a:xfrm>
          <a:prstGeom prst="rect">
            <a:avLst/>
          </a:prstGeom>
          <a:noFill/>
        </p:spPr>
        <p:txBody>
          <a:bodyPr wrap="square">
            <a:spAutoFit/>
          </a:bodyPr>
          <a:lstStyle/>
          <a:p>
            <a:pPr algn="l"/>
            <a:r>
              <a:rPr lang="en-US" b="0" i="0" dirty="0">
                <a:solidFill>
                  <a:srgbClr val="374151"/>
                </a:solidFill>
                <a:effectLst/>
                <a:latin typeface="Segoe UI" panose="020B0502040204020203" pitchFamily="34" charset="0"/>
                <a:cs typeface="Segoe UI" panose="020B0502040204020203" pitchFamily="34" charset="0"/>
              </a:rPr>
              <a:t>Redesigned as </a:t>
            </a:r>
            <a:r>
              <a:rPr lang="en-US" dirty="0">
                <a:solidFill>
                  <a:srgbClr val="374151"/>
                </a:solidFill>
                <a:latin typeface="Segoe UI" panose="020B0502040204020203" pitchFamily="34" charset="0"/>
                <a:cs typeface="Segoe UI" panose="020B0502040204020203" pitchFamily="34" charset="0"/>
              </a:rPr>
              <a:t>to utilize the powerful Spark engine, </a:t>
            </a:r>
            <a:r>
              <a:rPr lang="en-US" b="0" i="0" dirty="0">
                <a:solidFill>
                  <a:srgbClr val="374151"/>
                </a:solidFill>
                <a:effectLst/>
                <a:latin typeface="Segoe UI" panose="020B0502040204020203" pitchFamily="34" charset="0"/>
                <a:cs typeface="Segoe UI" panose="020B0502040204020203" pitchFamily="34" charset="0"/>
              </a:rPr>
              <a:t>Dataflows have undergone a huge upgrade in its 2. generation.</a:t>
            </a:r>
          </a:p>
        </p:txBody>
      </p:sp>
    </p:spTree>
    <p:extLst>
      <p:ext uri="{BB962C8B-B14F-4D97-AF65-F5344CB8AC3E}">
        <p14:creationId xmlns:p14="http://schemas.microsoft.com/office/powerpoint/2010/main" val="28307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73045"/>
            <a:ext cx="9254278"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Ingest vs. load</a:t>
            </a:r>
            <a:endParaRPr lang="en-DK" sz="4000">
              <a:solidFill>
                <a:srgbClr val="424242"/>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CC8CEED-1FFB-F65C-1C8B-325725F0F97C}"/>
              </a:ext>
            </a:extLst>
          </p:cNvPr>
          <p:cNvSpPr txBox="1"/>
          <p:nvPr/>
        </p:nvSpPr>
        <p:spPr>
          <a:xfrm>
            <a:off x="931081" y="2609510"/>
            <a:ext cx="6952290" cy="3139321"/>
          </a:xfrm>
          <a:prstGeom prst="rect">
            <a:avLst/>
          </a:prstGeom>
          <a:noFill/>
        </p:spPr>
        <p:txBody>
          <a:bodyPr wrap="square" rtlCol="0">
            <a:spAutoFit/>
          </a:bodyPr>
          <a:lstStyle/>
          <a:p>
            <a:pPr algn="l"/>
            <a:r>
              <a:rPr lang="en-US" b="0" i="0">
                <a:solidFill>
                  <a:srgbClr val="374151"/>
                </a:solidFill>
                <a:effectLst/>
                <a:latin typeface="Segoe UI" panose="020B0502040204020203" pitchFamily="34" charset="0"/>
                <a:cs typeface="Segoe UI" panose="020B0502040204020203" pitchFamily="34" charset="0"/>
              </a:rPr>
              <a:t>Ingestion, as performed in Azure Data Factory, refers to acquiring and importing data in its raw form from diverse sources. It's systematic, scheduled, and supports large volumes. </a:t>
            </a:r>
          </a:p>
          <a:p>
            <a:pPr algn="l"/>
            <a:endParaRPr lang="en-US">
              <a:solidFill>
                <a:srgbClr val="374151"/>
              </a:solidFill>
              <a:latin typeface="Segoe UI" panose="020B0502040204020203" pitchFamily="34" charset="0"/>
              <a:cs typeface="Segoe UI" panose="020B0502040204020203" pitchFamily="34" charset="0"/>
            </a:endParaRPr>
          </a:p>
          <a:p>
            <a:pPr algn="l"/>
            <a:r>
              <a:rPr lang="en-US" b="0" i="0">
                <a:solidFill>
                  <a:srgbClr val="374151"/>
                </a:solidFill>
                <a:effectLst/>
                <a:latin typeface="Segoe UI" panose="020B0502040204020203" pitchFamily="34" charset="0"/>
                <a:cs typeface="Segoe UI" panose="020B0502040204020203" pitchFamily="34" charset="0"/>
              </a:rPr>
              <a:t>Loading, as seen in </a:t>
            </a:r>
            <a:r>
              <a:rPr lang="en-US">
                <a:solidFill>
                  <a:srgbClr val="374151"/>
                </a:solidFill>
                <a:latin typeface="Segoe UI" panose="020B0502040204020203" pitchFamily="34" charset="0"/>
                <a:cs typeface="Segoe UI" panose="020B0502040204020203" pitchFamily="34" charset="0"/>
              </a:rPr>
              <a:t>datasets – and sometimes in dataflows</a:t>
            </a:r>
            <a:r>
              <a:rPr lang="en-US" b="0" i="0">
                <a:solidFill>
                  <a:srgbClr val="374151"/>
                </a:solidFill>
                <a:effectLst/>
                <a:latin typeface="Segoe UI" panose="020B0502040204020203" pitchFamily="34" charset="0"/>
                <a:cs typeface="Segoe UI" panose="020B0502040204020203" pitchFamily="34" charset="0"/>
              </a:rPr>
              <a:t>, is the simpler process of inputting data into a specific system or database for immediate analysis, often without sophisticated preparation. </a:t>
            </a:r>
          </a:p>
          <a:p>
            <a:pPr algn="l"/>
            <a:endParaRPr lang="en-US">
              <a:solidFill>
                <a:srgbClr val="374151"/>
              </a:solidFill>
              <a:latin typeface="Segoe UI" panose="020B0502040204020203" pitchFamily="34" charset="0"/>
              <a:cs typeface="Segoe UI" panose="020B0502040204020203" pitchFamily="34" charset="0"/>
            </a:endParaRPr>
          </a:p>
          <a:p>
            <a:pPr algn="l"/>
            <a:r>
              <a:rPr lang="en-US" b="0" i="0">
                <a:solidFill>
                  <a:srgbClr val="374151"/>
                </a:solidFill>
                <a:effectLst/>
                <a:latin typeface="Segoe UI" panose="020B0502040204020203" pitchFamily="34" charset="0"/>
                <a:cs typeface="Segoe UI" panose="020B0502040204020203" pitchFamily="34" charset="0"/>
              </a:rPr>
              <a:t>While this may be convenient, it can lead to unsystematic ETL (Extract, Transform, Load) processes and might limit data quality and comprehensive insights</a:t>
            </a:r>
          </a:p>
        </p:txBody>
      </p:sp>
      <p:grpSp>
        <p:nvGrpSpPr>
          <p:cNvPr id="3" name="Group 2">
            <a:extLst>
              <a:ext uri="{FF2B5EF4-FFF2-40B4-BE49-F238E27FC236}">
                <a16:creationId xmlns:a16="http://schemas.microsoft.com/office/drawing/2014/main" id="{6A697C5C-6E3B-364B-106E-6A6547F07415}"/>
              </a:ext>
            </a:extLst>
          </p:cNvPr>
          <p:cNvGrpSpPr/>
          <p:nvPr/>
        </p:nvGrpSpPr>
        <p:grpSpPr>
          <a:xfrm>
            <a:off x="3926340" y="1640222"/>
            <a:ext cx="2580989" cy="549976"/>
            <a:chOff x="8166599" y="5943604"/>
            <a:chExt cx="3494829" cy="744703"/>
          </a:xfrm>
        </p:grpSpPr>
        <p:sp>
          <p:nvSpPr>
            <p:cNvPr id="9" name="Rounded Rectangle 5">
              <a:extLst>
                <a:ext uri="{FF2B5EF4-FFF2-40B4-BE49-F238E27FC236}">
                  <a16:creationId xmlns:a16="http://schemas.microsoft.com/office/drawing/2014/main" id="{5290A7C2-FE07-BE1C-2FED-5C76E43F1827}"/>
                </a:ext>
              </a:extLst>
            </p:cNvPr>
            <p:cNvSpPr/>
            <p:nvPr/>
          </p:nvSpPr>
          <p:spPr>
            <a:xfrm>
              <a:off x="8166599" y="5943604"/>
              <a:ext cx="349482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12" name="Graphic 11">
              <a:extLst>
                <a:ext uri="{FF2B5EF4-FFF2-40B4-BE49-F238E27FC236}">
                  <a16:creationId xmlns:a16="http://schemas.microsoft.com/office/drawing/2014/main" id="{B12608C5-58A1-FAA2-993E-A3C49BD91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365247" y="6010282"/>
              <a:ext cx="631940" cy="651687"/>
            </a:xfrm>
            <a:prstGeom prst="rect">
              <a:avLst/>
            </a:prstGeom>
          </p:spPr>
        </p:pic>
        <p:sp>
          <p:nvSpPr>
            <p:cNvPr id="13" name="TextBox 12">
              <a:extLst>
                <a:ext uri="{FF2B5EF4-FFF2-40B4-BE49-F238E27FC236}">
                  <a16:creationId xmlns:a16="http://schemas.microsoft.com/office/drawing/2014/main" id="{8411D730-CB53-752A-5A63-D17E78D67192}"/>
                </a:ext>
              </a:extLst>
            </p:cNvPr>
            <p:cNvSpPr txBox="1"/>
            <p:nvPr/>
          </p:nvSpPr>
          <p:spPr>
            <a:xfrm>
              <a:off x="9313536" y="6105291"/>
              <a:ext cx="194666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DATAFLOW</a:t>
              </a:r>
              <a:endParaRPr lang="en-DK" sz="1600" spc="200">
                <a:latin typeface="Segoe UI" panose="020B05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7243533-4408-BBCA-644A-3C62AF334FD5}"/>
              </a:ext>
            </a:extLst>
          </p:cNvPr>
          <p:cNvGrpSpPr/>
          <p:nvPr/>
        </p:nvGrpSpPr>
        <p:grpSpPr>
          <a:xfrm>
            <a:off x="6654034" y="1635876"/>
            <a:ext cx="2274752" cy="549976"/>
            <a:chOff x="8166599" y="5943604"/>
            <a:chExt cx="3080164" cy="744703"/>
          </a:xfrm>
        </p:grpSpPr>
        <p:sp>
          <p:nvSpPr>
            <p:cNvPr id="15" name="Rounded Rectangle 5">
              <a:extLst>
                <a:ext uri="{FF2B5EF4-FFF2-40B4-BE49-F238E27FC236}">
                  <a16:creationId xmlns:a16="http://schemas.microsoft.com/office/drawing/2014/main" id="{E9327C97-29E1-17F1-342C-685895982AEA}"/>
                </a:ext>
              </a:extLst>
            </p:cNvPr>
            <p:cNvSpPr/>
            <p:nvPr/>
          </p:nvSpPr>
          <p:spPr>
            <a:xfrm>
              <a:off x="8166599" y="5943604"/>
              <a:ext cx="3080164"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16" name="Graphic 15">
              <a:extLst>
                <a:ext uri="{FF2B5EF4-FFF2-40B4-BE49-F238E27FC236}">
                  <a16:creationId xmlns:a16="http://schemas.microsoft.com/office/drawing/2014/main" id="{87CB2AD0-A1E4-3E69-54E7-F742D174E5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397693" y="5990112"/>
              <a:ext cx="631940" cy="651687"/>
            </a:xfrm>
            <a:prstGeom prst="rect">
              <a:avLst/>
            </a:prstGeom>
          </p:spPr>
        </p:pic>
        <p:sp>
          <p:nvSpPr>
            <p:cNvPr id="17" name="TextBox 16">
              <a:extLst>
                <a:ext uri="{FF2B5EF4-FFF2-40B4-BE49-F238E27FC236}">
                  <a16:creationId xmlns:a16="http://schemas.microsoft.com/office/drawing/2014/main" id="{03CC23F4-E6E3-D79B-DA2C-93CA30061F76}"/>
                </a:ext>
              </a:extLst>
            </p:cNvPr>
            <p:cNvSpPr txBox="1"/>
            <p:nvPr/>
          </p:nvSpPr>
          <p:spPr>
            <a:xfrm>
              <a:off x="9313536" y="6105291"/>
              <a:ext cx="1676748"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DATASET</a:t>
              </a:r>
              <a:endParaRPr lang="en-DK" sz="1600" spc="200">
                <a:latin typeface="Segoe UI" panose="020B0502040204020203" pitchFamily="34" charset="0"/>
                <a:cs typeface="Segoe UI" panose="020B0502040204020203" pitchFamily="34" charset="0"/>
              </a:endParaRPr>
            </a:p>
          </p:txBody>
        </p:sp>
      </p:grpSp>
      <p:grpSp>
        <p:nvGrpSpPr>
          <p:cNvPr id="4" name="Group 9">
            <a:extLst>
              <a:ext uri="{FF2B5EF4-FFF2-40B4-BE49-F238E27FC236}">
                <a16:creationId xmlns:a16="http://schemas.microsoft.com/office/drawing/2014/main" id="{74E54EEE-CE42-EA91-1D69-E2E0FC227954}"/>
              </a:ext>
            </a:extLst>
          </p:cNvPr>
          <p:cNvGrpSpPr/>
          <p:nvPr/>
        </p:nvGrpSpPr>
        <p:grpSpPr>
          <a:xfrm>
            <a:off x="916382" y="1635876"/>
            <a:ext cx="3194391" cy="549976"/>
            <a:chOff x="8166598" y="5943600"/>
            <a:chExt cx="4325415" cy="744703"/>
          </a:xfrm>
        </p:grpSpPr>
        <p:sp>
          <p:nvSpPr>
            <p:cNvPr id="18" name="Rounded Rectangle 5">
              <a:extLst>
                <a:ext uri="{FF2B5EF4-FFF2-40B4-BE49-F238E27FC236}">
                  <a16:creationId xmlns:a16="http://schemas.microsoft.com/office/drawing/2014/main" id="{29CCCBD4-1F1E-AFAE-7D78-A7AB900CB3D6}"/>
                </a:ext>
              </a:extLst>
            </p:cNvPr>
            <p:cNvSpPr/>
            <p:nvPr/>
          </p:nvSpPr>
          <p:spPr>
            <a:xfrm>
              <a:off x="8166598" y="5943600"/>
              <a:ext cx="386750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19" name="Graphic 1">
              <a:extLst>
                <a:ext uri="{FF2B5EF4-FFF2-40B4-BE49-F238E27FC236}">
                  <a16:creationId xmlns:a16="http://schemas.microsoft.com/office/drawing/2014/main" id="{68DE9E43-F2E4-8442-E71E-871136DF78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365246" y="6010281"/>
              <a:ext cx="631940" cy="651689"/>
            </a:xfrm>
            <a:prstGeom prst="rect">
              <a:avLst/>
            </a:prstGeom>
          </p:spPr>
        </p:pic>
        <p:sp>
          <p:nvSpPr>
            <p:cNvPr id="20" name="TextBox 6">
              <a:extLst>
                <a:ext uri="{FF2B5EF4-FFF2-40B4-BE49-F238E27FC236}">
                  <a16:creationId xmlns:a16="http://schemas.microsoft.com/office/drawing/2014/main" id="{C6D877B8-BE39-A521-BED4-3C415F0F20FA}"/>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 PIPELINE</a:t>
              </a:r>
              <a:endParaRPr lang="en-DK" sz="1600" spc="2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07584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73045"/>
            <a:ext cx="9254278"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Dynamic Pipelines</a:t>
            </a:r>
            <a:endParaRPr lang="en-DK" sz="4000">
              <a:solidFill>
                <a:srgbClr val="424242"/>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1B295D6-691D-2C3A-0323-6ACD87FC56B3}"/>
              </a:ext>
            </a:extLst>
          </p:cNvPr>
          <p:cNvSpPr txBox="1"/>
          <p:nvPr/>
        </p:nvSpPr>
        <p:spPr>
          <a:xfrm>
            <a:off x="931081" y="2609510"/>
            <a:ext cx="6952290" cy="3139321"/>
          </a:xfrm>
          <a:prstGeom prst="rect">
            <a:avLst/>
          </a:prstGeom>
          <a:noFill/>
        </p:spPr>
        <p:txBody>
          <a:bodyPr wrap="square" rtlCol="0">
            <a:spAutoFit/>
          </a:bodyPr>
          <a:lstStyle/>
          <a:p>
            <a:pPr algn="l"/>
            <a:r>
              <a:rPr lang="en-US" b="0" i="0">
                <a:solidFill>
                  <a:srgbClr val="374151"/>
                </a:solidFill>
                <a:effectLst/>
                <a:latin typeface="Segoe UI" panose="020B0502040204020203" pitchFamily="34" charset="0"/>
                <a:cs typeface="Segoe UI" panose="020B0502040204020203" pitchFamily="34" charset="0"/>
              </a:rPr>
              <a:t>In Power Query, we usually work with data that doesn't change much. But the reality is that data is often changing and coming from many places</a:t>
            </a:r>
            <a:r>
              <a:rPr lang="en-DK" b="0" i="0">
                <a:solidFill>
                  <a:srgbClr val="111111"/>
                </a:solidFill>
                <a:effectLst/>
                <a:latin typeface="Segoe UI" panose="020B0502040204020203" pitchFamily="34" charset="0"/>
                <a:cs typeface="Segoe UI" panose="020B0502040204020203" pitchFamily="34" charset="0"/>
              </a:rPr>
              <a:t>—</a:t>
            </a:r>
            <a:r>
              <a:rPr lang="en-US" b="0" i="0">
                <a:solidFill>
                  <a:srgbClr val="374151"/>
                </a:solidFill>
                <a:effectLst/>
                <a:latin typeface="Segoe UI" panose="020B0502040204020203" pitchFamily="34" charset="0"/>
                <a:cs typeface="Segoe UI" panose="020B0502040204020203" pitchFamily="34" charset="0"/>
              </a:rPr>
              <a:t>With dynamic pipelines, we can keep up with these changes. </a:t>
            </a:r>
          </a:p>
          <a:p>
            <a:pPr algn="l"/>
            <a:endParaRPr lang="en-US">
              <a:solidFill>
                <a:srgbClr val="374151"/>
              </a:solidFill>
              <a:latin typeface="Segoe UI" panose="020B0502040204020203" pitchFamily="34" charset="0"/>
              <a:cs typeface="Segoe UI" panose="020B0502040204020203" pitchFamily="34" charset="0"/>
            </a:endParaRPr>
          </a:p>
          <a:p>
            <a:pPr algn="l"/>
            <a:r>
              <a:rPr lang="en-US" b="0" i="0">
                <a:solidFill>
                  <a:srgbClr val="374151"/>
                </a:solidFill>
                <a:effectLst/>
                <a:latin typeface="Segoe UI" panose="020B0502040204020203" pitchFamily="34" charset="0"/>
                <a:cs typeface="Segoe UI" panose="020B0502040204020203" pitchFamily="34" charset="0"/>
              </a:rPr>
              <a:t>These pipelines can easily and </a:t>
            </a:r>
            <a:r>
              <a:rPr lang="en-US">
                <a:solidFill>
                  <a:srgbClr val="374151"/>
                </a:solidFill>
                <a:latin typeface="Segoe UI" panose="020B0502040204020203" pitchFamily="34" charset="0"/>
                <a:cs typeface="Segoe UI" panose="020B0502040204020203" pitchFamily="34" charset="0"/>
              </a:rPr>
              <a:t>automatically </a:t>
            </a:r>
            <a:r>
              <a:rPr lang="en-US" b="0" i="0">
                <a:solidFill>
                  <a:srgbClr val="374151"/>
                </a:solidFill>
                <a:effectLst/>
                <a:latin typeface="Segoe UI" panose="020B0502040204020203" pitchFamily="34" charset="0"/>
                <a:cs typeface="Segoe UI" panose="020B0502040204020203" pitchFamily="34" charset="0"/>
              </a:rPr>
              <a:t>adjust to new data sources, change their actions based on the type of data, or send data to different places as needed.</a:t>
            </a:r>
          </a:p>
          <a:p>
            <a:pPr algn="l"/>
            <a:endParaRPr lang="en-US" b="0" i="0">
              <a:solidFill>
                <a:srgbClr val="374151"/>
              </a:solidFill>
              <a:effectLst/>
              <a:latin typeface="Segoe UI" panose="020B0502040204020203" pitchFamily="34" charset="0"/>
              <a:cs typeface="Segoe UI" panose="020B0502040204020203" pitchFamily="34" charset="0"/>
            </a:endParaRPr>
          </a:p>
          <a:p>
            <a:pPr algn="l"/>
            <a:r>
              <a:rPr lang="en-US" i="0">
                <a:solidFill>
                  <a:srgbClr val="374151"/>
                </a:solidFill>
                <a:effectLst/>
                <a:latin typeface="Segoe UI" panose="020B0502040204020203" pitchFamily="34" charset="0"/>
                <a:cs typeface="Segoe UI" panose="020B0502040204020203" pitchFamily="34" charset="0"/>
              </a:rPr>
              <a:t>This means we can do more with our data, and we can do it more easily and efficiently.</a:t>
            </a:r>
          </a:p>
        </p:txBody>
      </p:sp>
      <p:grpSp>
        <p:nvGrpSpPr>
          <p:cNvPr id="2" name="Group 9">
            <a:extLst>
              <a:ext uri="{FF2B5EF4-FFF2-40B4-BE49-F238E27FC236}">
                <a16:creationId xmlns:a16="http://schemas.microsoft.com/office/drawing/2014/main" id="{85184109-3087-EB59-39B7-713836E17FDB}"/>
              </a:ext>
            </a:extLst>
          </p:cNvPr>
          <p:cNvGrpSpPr/>
          <p:nvPr/>
        </p:nvGrpSpPr>
        <p:grpSpPr>
          <a:xfrm>
            <a:off x="916382" y="1635876"/>
            <a:ext cx="3194391" cy="549976"/>
            <a:chOff x="8166598" y="5943600"/>
            <a:chExt cx="4325415" cy="744703"/>
          </a:xfrm>
        </p:grpSpPr>
        <p:sp>
          <p:nvSpPr>
            <p:cNvPr id="3" name="Rounded Rectangle 5">
              <a:extLst>
                <a:ext uri="{FF2B5EF4-FFF2-40B4-BE49-F238E27FC236}">
                  <a16:creationId xmlns:a16="http://schemas.microsoft.com/office/drawing/2014/main" id="{335F4011-3D95-DE84-99A2-7613C4505E19}"/>
                </a:ext>
              </a:extLst>
            </p:cNvPr>
            <p:cNvSpPr/>
            <p:nvPr/>
          </p:nvSpPr>
          <p:spPr>
            <a:xfrm>
              <a:off x="8166598" y="5943600"/>
              <a:ext cx="386750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4" name="Graphic 1">
              <a:extLst>
                <a:ext uri="{FF2B5EF4-FFF2-40B4-BE49-F238E27FC236}">
                  <a16:creationId xmlns:a16="http://schemas.microsoft.com/office/drawing/2014/main" id="{9654AF66-B160-D048-5BD1-D7991C2BFB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365246" y="6010281"/>
              <a:ext cx="631940" cy="651689"/>
            </a:xfrm>
            <a:prstGeom prst="rect">
              <a:avLst/>
            </a:prstGeom>
          </p:spPr>
        </p:pic>
        <p:sp>
          <p:nvSpPr>
            <p:cNvPr id="7" name="TextBox 6">
              <a:extLst>
                <a:ext uri="{FF2B5EF4-FFF2-40B4-BE49-F238E27FC236}">
                  <a16:creationId xmlns:a16="http://schemas.microsoft.com/office/drawing/2014/main" id="{0CE5F275-0CB8-FD01-F5F7-39093E83E043}"/>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 PIPELINE</a:t>
              </a:r>
              <a:endParaRPr lang="en-DK" sz="1600" spc="2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68638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88434"/>
            <a:ext cx="9254278"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Meta-data framework</a:t>
            </a:r>
            <a:endParaRPr lang="en-DK" sz="4000">
              <a:solidFill>
                <a:srgbClr val="424242"/>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16594D0-A5CA-E6EF-0951-7883E18AFC9B}"/>
              </a:ext>
            </a:extLst>
          </p:cNvPr>
          <p:cNvSpPr txBox="1"/>
          <p:nvPr/>
        </p:nvSpPr>
        <p:spPr>
          <a:xfrm>
            <a:off x="931081" y="2609510"/>
            <a:ext cx="6765119" cy="3139321"/>
          </a:xfrm>
          <a:prstGeom prst="rect">
            <a:avLst/>
          </a:prstGeom>
          <a:noFill/>
        </p:spPr>
        <p:txBody>
          <a:bodyPr wrap="square" rtlCol="0">
            <a:spAutoFit/>
          </a:bodyPr>
          <a:lstStyle/>
          <a:p>
            <a:pPr algn="l"/>
            <a:r>
              <a:rPr lang="en-US" b="0" i="0">
                <a:solidFill>
                  <a:srgbClr val="374151"/>
                </a:solidFill>
                <a:effectLst/>
                <a:latin typeface="Segoe UI" panose="020B0502040204020203" pitchFamily="34" charset="0"/>
                <a:cs typeface="Segoe UI" panose="020B0502040204020203" pitchFamily="34" charset="0"/>
              </a:rPr>
              <a:t>A top-notch metadata framework is the secret sauce behind every smooth-running dynamic data pipeline. It keeps track of data sources, table names, and where and how to store the data. This makes it simple and flexible to tweak or expand your data integration setup, offering an efficient and user-friendly solution.</a:t>
            </a:r>
          </a:p>
          <a:p>
            <a:pPr algn="l"/>
            <a:br>
              <a:rPr lang="en-US">
                <a:solidFill>
                  <a:srgbClr val="374151"/>
                </a:solidFill>
                <a:latin typeface="Segoe UI" panose="020B0502040204020203" pitchFamily="34" charset="0"/>
                <a:cs typeface="Segoe UI" panose="020B0502040204020203" pitchFamily="34" charset="0"/>
              </a:rPr>
            </a:br>
            <a:r>
              <a:rPr lang="en-US">
                <a:solidFill>
                  <a:srgbClr val="374151"/>
                </a:solidFill>
                <a:latin typeface="Segoe UI" panose="020B0502040204020203" pitchFamily="34" charset="0"/>
                <a:cs typeface="Segoe UI" panose="020B0502040204020203" pitchFamily="34" charset="0"/>
              </a:rPr>
              <a:t>Suggestions for a meta-data framework:</a:t>
            </a:r>
            <a:br>
              <a:rPr lang="en-US">
                <a:solidFill>
                  <a:srgbClr val="374151"/>
                </a:solidFill>
                <a:latin typeface="Segoe UI" panose="020B0502040204020203" pitchFamily="34" charset="0"/>
                <a:cs typeface="Segoe UI" panose="020B0502040204020203" pitchFamily="34" charset="0"/>
              </a:rPr>
            </a:br>
            <a:endParaRPr lang="en-US">
              <a:solidFill>
                <a:srgbClr val="374151"/>
              </a:solidFill>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a:solidFill>
                  <a:srgbClr val="374151"/>
                </a:solidFill>
                <a:latin typeface="Segoe UI" panose="020B0502040204020203" pitchFamily="34" charset="0"/>
                <a:cs typeface="Segoe UI" panose="020B0502040204020203" pitchFamily="34" charset="0"/>
              </a:rPr>
              <a:t>Azure SQL</a:t>
            </a:r>
          </a:p>
          <a:p>
            <a:pPr marL="285750" indent="-285750" algn="l">
              <a:buFont typeface="Arial" panose="020B0604020202020204" pitchFamily="34" charset="0"/>
              <a:buChar char="•"/>
            </a:pPr>
            <a:r>
              <a:rPr lang="en-US">
                <a:solidFill>
                  <a:srgbClr val="374151"/>
                </a:solidFill>
                <a:latin typeface="Segoe UI" panose="020B0502040204020203" pitchFamily="34" charset="0"/>
                <a:cs typeface="Segoe UI" panose="020B0502040204020203" pitchFamily="34" charset="0"/>
              </a:rPr>
              <a:t>Data Lake Table Storage</a:t>
            </a:r>
          </a:p>
          <a:p>
            <a:pPr marL="285750" indent="-285750">
              <a:buFont typeface="Arial" panose="020B0604020202020204" pitchFamily="34" charset="0"/>
              <a:buChar char="•"/>
            </a:pPr>
            <a:r>
              <a:rPr lang="en-US">
                <a:solidFill>
                  <a:srgbClr val="374151"/>
                </a:solidFill>
                <a:latin typeface="Segoe UI" panose="020B0502040204020203" pitchFamily="34" charset="0"/>
                <a:cs typeface="Segoe UI" panose="020B0502040204020203" pitchFamily="34" charset="0"/>
              </a:rPr>
              <a:t>JSON config files</a:t>
            </a:r>
          </a:p>
        </p:txBody>
      </p:sp>
      <p:grpSp>
        <p:nvGrpSpPr>
          <p:cNvPr id="2" name="Group 9">
            <a:extLst>
              <a:ext uri="{FF2B5EF4-FFF2-40B4-BE49-F238E27FC236}">
                <a16:creationId xmlns:a16="http://schemas.microsoft.com/office/drawing/2014/main" id="{7880488F-1386-035E-40F7-166F7FE0D3AD}"/>
              </a:ext>
            </a:extLst>
          </p:cNvPr>
          <p:cNvGrpSpPr/>
          <p:nvPr/>
        </p:nvGrpSpPr>
        <p:grpSpPr>
          <a:xfrm>
            <a:off x="916382" y="1635876"/>
            <a:ext cx="3194391" cy="549976"/>
            <a:chOff x="8166598" y="5943600"/>
            <a:chExt cx="4325415" cy="744703"/>
          </a:xfrm>
        </p:grpSpPr>
        <p:sp>
          <p:nvSpPr>
            <p:cNvPr id="3" name="Rounded Rectangle 5">
              <a:extLst>
                <a:ext uri="{FF2B5EF4-FFF2-40B4-BE49-F238E27FC236}">
                  <a16:creationId xmlns:a16="http://schemas.microsoft.com/office/drawing/2014/main" id="{D851EB2D-16A1-AAAE-1C39-54C5DF743F8F}"/>
                </a:ext>
              </a:extLst>
            </p:cNvPr>
            <p:cNvSpPr/>
            <p:nvPr/>
          </p:nvSpPr>
          <p:spPr>
            <a:xfrm>
              <a:off x="8166598" y="5943600"/>
              <a:ext cx="386750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4" name="Graphic 1">
              <a:extLst>
                <a:ext uri="{FF2B5EF4-FFF2-40B4-BE49-F238E27FC236}">
                  <a16:creationId xmlns:a16="http://schemas.microsoft.com/office/drawing/2014/main" id="{3EFF2E26-83CD-5548-5F54-17E6F9D4D5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365246" y="6010281"/>
              <a:ext cx="631940" cy="651689"/>
            </a:xfrm>
            <a:prstGeom prst="rect">
              <a:avLst/>
            </a:prstGeom>
          </p:spPr>
        </p:pic>
        <p:sp>
          <p:nvSpPr>
            <p:cNvPr id="7" name="TextBox 6">
              <a:extLst>
                <a:ext uri="{FF2B5EF4-FFF2-40B4-BE49-F238E27FC236}">
                  <a16:creationId xmlns:a16="http://schemas.microsoft.com/office/drawing/2014/main" id="{B02A6722-5E5C-3E79-F82A-643CC495D963}"/>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 PIPELINE</a:t>
              </a:r>
              <a:endParaRPr lang="en-DK" sz="1600" spc="2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56775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73045"/>
            <a:ext cx="6352440"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Orchestration</a:t>
            </a:r>
            <a:endParaRPr lang="en-DK" sz="4000">
              <a:solidFill>
                <a:srgbClr val="424242"/>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D5558437-1F47-E3E3-93B8-47E428213A91}"/>
              </a:ext>
            </a:extLst>
          </p:cNvPr>
          <p:cNvSpPr txBox="1"/>
          <p:nvPr/>
        </p:nvSpPr>
        <p:spPr>
          <a:xfrm>
            <a:off x="931081" y="2609510"/>
            <a:ext cx="8715839" cy="2585323"/>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Orchestration in Microsoft Fabric is essential for managing complex data workflows.</a:t>
            </a:r>
          </a:p>
          <a:p>
            <a:endParaRPr lang="en-US">
              <a:latin typeface="Segoe UI" panose="020B0502040204020203" pitchFamily="34" charset="0"/>
              <a:cs typeface="Segoe UI" panose="020B0502040204020203" pitchFamily="34" charset="0"/>
            </a:endParaRPr>
          </a:p>
          <a:p>
            <a:r>
              <a:rPr lang="en-US" b="0" i="0">
                <a:solidFill>
                  <a:srgbClr val="374151"/>
                </a:solidFill>
                <a:effectLst/>
                <a:latin typeface="Segoe UI" panose="020B0502040204020203" pitchFamily="34" charset="0"/>
                <a:cs typeface="Segoe UI" panose="020B0502040204020203" pitchFamily="34" charset="0"/>
              </a:rPr>
              <a:t>It coordinates tasks, monitors dependencies, and handles failures, ensuring seamless data flow. This process empowers the data platform by minimizing errors, optimizing resource utilization, and enabling scalability. </a:t>
            </a:r>
            <a:endParaRPr lang="en-US">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In any data platform, orchestration ensures smooth data movement and processing, enabling efficient analytics</a:t>
            </a:r>
          </a:p>
          <a:p>
            <a:r>
              <a:rPr lang="en-US">
                <a:latin typeface="Segoe UI" panose="020B0502040204020203" pitchFamily="34" charset="0"/>
                <a:cs typeface="Segoe UI" panose="020B0502040204020203" pitchFamily="34" charset="0"/>
              </a:rPr>
              <a:t> and business insights.</a:t>
            </a:r>
          </a:p>
        </p:txBody>
      </p:sp>
      <p:pic>
        <p:nvPicPr>
          <p:cNvPr id="4" name="Picture 3">
            <a:extLst>
              <a:ext uri="{FF2B5EF4-FFF2-40B4-BE49-F238E27FC236}">
                <a16:creationId xmlns:a16="http://schemas.microsoft.com/office/drawing/2014/main" id="{EF2FA6E5-6F35-1567-14C5-111AA39D3E97}"/>
              </a:ext>
            </a:extLst>
          </p:cNvPr>
          <p:cNvPicPr>
            <a:picLocks noChangeAspect="1"/>
          </p:cNvPicPr>
          <p:nvPr/>
        </p:nvPicPr>
        <p:blipFill>
          <a:blip r:embed="rId4"/>
          <a:stretch>
            <a:fillRect/>
          </a:stretch>
        </p:blipFill>
        <p:spPr>
          <a:xfrm>
            <a:off x="3763000" y="4720350"/>
            <a:ext cx="8139237" cy="1703062"/>
          </a:xfrm>
          <a:prstGeom prst="rect">
            <a:avLst/>
          </a:prstGeom>
        </p:spPr>
      </p:pic>
      <p:sp>
        <p:nvSpPr>
          <p:cNvPr id="7" name="TextBox 6">
            <a:extLst>
              <a:ext uri="{FF2B5EF4-FFF2-40B4-BE49-F238E27FC236}">
                <a16:creationId xmlns:a16="http://schemas.microsoft.com/office/drawing/2014/main" id="{3C613C98-5AD6-7B18-464E-E9AB601AC086}"/>
              </a:ext>
            </a:extLst>
          </p:cNvPr>
          <p:cNvSpPr txBox="1"/>
          <p:nvPr/>
        </p:nvSpPr>
        <p:spPr>
          <a:xfrm>
            <a:off x="6407150" y="6238746"/>
            <a:ext cx="3873500" cy="369332"/>
          </a:xfrm>
          <a:prstGeom prst="rect">
            <a:avLst/>
          </a:prstGeom>
          <a:noFill/>
        </p:spPr>
        <p:txBody>
          <a:bodyPr wrap="square" rtlCol="0">
            <a:spAutoFit/>
          </a:bodyPr>
          <a:lstStyle/>
          <a:p>
            <a:pPr algn="ctr"/>
            <a:r>
              <a:rPr lang="en-US" i="1">
                <a:latin typeface="Segoe UI Light" panose="020B0502040204020203" pitchFamily="34" charset="0"/>
                <a:cs typeface="Segoe UI Light" panose="020B0502040204020203" pitchFamily="34" charset="0"/>
              </a:rPr>
              <a:t>Example orchestration pipeline</a:t>
            </a:r>
            <a:endParaRPr lang="en-DK" i="1">
              <a:latin typeface="Segoe UI Light" panose="020B0502040204020203" pitchFamily="34" charset="0"/>
              <a:cs typeface="Segoe UI Light" panose="020B0502040204020203" pitchFamily="34" charset="0"/>
            </a:endParaRPr>
          </a:p>
        </p:txBody>
      </p:sp>
      <p:grpSp>
        <p:nvGrpSpPr>
          <p:cNvPr id="2" name="Group 9">
            <a:extLst>
              <a:ext uri="{FF2B5EF4-FFF2-40B4-BE49-F238E27FC236}">
                <a16:creationId xmlns:a16="http://schemas.microsoft.com/office/drawing/2014/main" id="{F49F41CC-36C1-299F-4CFF-66F498AB1679}"/>
              </a:ext>
            </a:extLst>
          </p:cNvPr>
          <p:cNvGrpSpPr/>
          <p:nvPr/>
        </p:nvGrpSpPr>
        <p:grpSpPr>
          <a:xfrm>
            <a:off x="916382" y="1635876"/>
            <a:ext cx="3194391" cy="549976"/>
            <a:chOff x="8166598" y="5943600"/>
            <a:chExt cx="4325415" cy="744703"/>
          </a:xfrm>
        </p:grpSpPr>
        <p:sp>
          <p:nvSpPr>
            <p:cNvPr id="3" name="Rounded Rectangle 5">
              <a:extLst>
                <a:ext uri="{FF2B5EF4-FFF2-40B4-BE49-F238E27FC236}">
                  <a16:creationId xmlns:a16="http://schemas.microsoft.com/office/drawing/2014/main" id="{029BDE3B-365C-4485-C6EE-AB05CC362FD0}"/>
                </a:ext>
              </a:extLst>
            </p:cNvPr>
            <p:cNvSpPr/>
            <p:nvPr/>
          </p:nvSpPr>
          <p:spPr>
            <a:xfrm>
              <a:off x="8166598" y="5943600"/>
              <a:ext cx="386750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8" name="Graphic 1">
              <a:extLst>
                <a:ext uri="{FF2B5EF4-FFF2-40B4-BE49-F238E27FC236}">
                  <a16:creationId xmlns:a16="http://schemas.microsoft.com/office/drawing/2014/main" id="{576599E2-4D5D-6D34-EFB9-AA8ACFFE4D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365246" y="6010281"/>
              <a:ext cx="631940" cy="651689"/>
            </a:xfrm>
            <a:prstGeom prst="rect">
              <a:avLst/>
            </a:prstGeom>
          </p:spPr>
        </p:pic>
        <p:sp>
          <p:nvSpPr>
            <p:cNvPr id="9" name="TextBox 6">
              <a:extLst>
                <a:ext uri="{FF2B5EF4-FFF2-40B4-BE49-F238E27FC236}">
                  <a16:creationId xmlns:a16="http://schemas.microsoft.com/office/drawing/2014/main" id="{C9CCF6AB-EB8C-24E7-9B27-ED0A0A11FEBF}"/>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 PIPELINE</a:t>
              </a:r>
              <a:endParaRPr lang="en-DK" sz="1600" spc="2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371115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302B5D9-B19D-9AFF-7F92-5CB9EED7C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675" y="1767810"/>
            <a:ext cx="7922496" cy="398102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73045"/>
            <a:ext cx="6352440"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Hierarchy of pipelines</a:t>
            </a:r>
            <a:endParaRPr lang="en-DK" sz="4000">
              <a:solidFill>
                <a:srgbClr val="424242"/>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626595BB-B821-C1D9-CCBB-24CA0EC1FE75}"/>
              </a:ext>
            </a:extLst>
          </p:cNvPr>
          <p:cNvSpPr txBox="1"/>
          <p:nvPr/>
        </p:nvSpPr>
        <p:spPr>
          <a:xfrm>
            <a:off x="931081" y="2609510"/>
            <a:ext cx="3587579" cy="3139321"/>
          </a:xfrm>
          <a:prstGeom prst="rect">
            <a:avLst/>
          </a:prstGeom>
          <a:noFill/>
        </p:spPr>
        <p:txBody>
          <a:bodyPr wrap="square" rtlCol="0">
            <a:spAutoFit/>
          </a:bodyPr>
          <a:lstStyle/>
          <a:p>
            <a:pPr algn="l"/>
            <a:r>
              <a:rPr lang="en-US">
                <a:solidFill>
                  <a:srgbClr val="374151"/>
                </a:solidFill>
                <a:latin typeface="Söhne"/>
              </a:rPr>
              <a:t>Pipelines can trigger other pipelines.</a:t>
            </a:r>
          </a:p>
          <a:p>
            <a:pPr algn="l"/>
            <a:endParaRPr lang="en-US">
              <a:solidFill>
                <a:srgbClr val="374151"/>
              </a:solidFill>
              <a:latin typeface="Söhne"/>
            </a:endParaRPr>
          </a:p>
          <a:p>
            <a:pPr algn="l"/>
            <a:r>
              <a:rPr lang="en-US">
                <a:solidFill>
                  <a:srgbClr val="374151"/>
                </a:solidFill>
                <a:latin typeface="Söhne"/>
              </a:rPr>
              <a:t>A very flexible capability that quickly turn messy if not structured properly.</a:t>
            </a:r>
          </a:p>
          <a:p>
            <a:pPr algn="l"/>
            <a:endParaRPr lang="en-US">
              <a:solidFill>
                <a:srgbClr val="374151"/>
              </a:solidFill>
              <a:latin typeface="Söhne"/>
            </a:endParaRPr>
          </a:p>
          <a:p>
            <a:pPr algn="l"/>
            <a:r>
              <a:rPr lang="en-US">
                <a:solidFill>
                  <a:srgbClr val="374151"/>
                </a:solidFill>
                <a:latin typeface="Söhne"/>
              </a:rPr>
              <a:t>By structuring pipelines in a managed hierarchy of pipelines</a:t>
            </a:r>
          </a:p>
          <a:p>
            <a:pPr algn="l"/>
            <a:r>
              <a:rPr lang="en-US">
                <a:solidFill>
                  <a:srgbClr val="374151"/>
                </a:solidFill>
                <a:latin typeface="Söhne"/>
              </a:rPr>
              <a:t>it is easier to manage, troubleshoot and govern how data flows through the entire organization.</a:t>
            </a:r>
          </a:p>
        </p:txBody>
      </p:sp>
      <p:grpSp>
        <p:nvGrpSpPr>
          <p:cNvPr id="2" name="Group 9">
            <a:extLst>
              <a:ext uri="{FF2B5EF4-FFF2-40B4-BE49-F238E27FC236}">
                <a16:creationId xmlns:a16="http://schemas.microsoft.com/office/drawing/2014/main" id="{9477D454-49BE-3F14-5BC4-0A30CE117FF4}"/>
              </a:ext>
            </a:extLst>
          </p:cNvPr>
          <p:cNvGrpSpPr/>
          <p:nvPr/>
        </p:nvGrpSpPr>
        <p:grpSpPr>
          <a:xfrm>
            <a:off x="916382" y="1635876"/>
            <a:ext cx="3194391" cy="549976"/>
            <a:chOff x="8166598" y="5943600"/>
            <a:chExt cx="4325415" cy="744703"/>
          </a:xfrm>
        </p:grpSpPr>
        <p:sp>
          <p:nvSpPr>
            <p:cNvPr id="3" name="Rounded Rectangle 5">
              <a:extLst>
                <a:ext uri="{FF2B5EF4-FFF2-40B4-BE49-F238E27FC236}">
                  <a16:creationId xmlns:a16="http://schemas.microsoft.com/office/drawing/2014/main" id="{BFDA9C28-3154-33EC-91C2-3157982CF790}"/>
                </a:ext>
              </a:extLst>
            </p:cNvPr>
            <p:cNvSpPr/>
            <p:nvPr/>
          </p:nvSpPr>
          <p:spPr>
            <a:xfrm>
              <a:off x="8166598" y="5943600"/>
              <a:ext cx="386750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4" name="Graphic 1">
              <a:extLst>
                <a:ext uri="{FF2B5EF4-FFF2-40B4-BE49-F238E27FC236}">
                  <a16:creationId xmlns:a16="http://schemas.microsoft.com/office/drawing/2014/main" id="{24A07058-D0B9-E092-7134-76C836C113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365246" y="6010281"/>
              <a:ext cx="631940" cy="651689"/>
            </a:xfrm>
            <a:prstGeom prst="rect">
              <a:avLst/>
            </a:prstGeom>
          </p:spPr>
        </p:pic>
        <p:sp>
          <p:nvSpPr>
            <p:cNvPr id="7" name="TextBox 6">
              <a:extLst>
                <a:ext uri="{FF2B5EF4-FFF2-40B4-BE49-F238E27FC236}">
                  <a16:creationId xmlns:a16="http://schemas.microsoft.com/office/drawing/2014/main" id="{9F605083-25A9-F281-55B7-57C75EA24A68}"/>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 PIPELINE</a:t>
              </a:r>
              <a:endParaRPr lang="en-DK" sz="1600" spc="2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44798038"/>
      </p:ext>
    </p:extLst>
  </p:cSld>
  <p:clrMapOvr>
    <a:masterClrMapping/>
  </p:clrMapOvr>
</p:sld>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B7CC3-D852-4B37-A0AB-7C4D181F6D9C}">
  <ds:schemaRefs>
    <ds:schemaRef ds:uri="http://schemas.microsoft.com/office/2006/documentManagement/types"/>
    <ds:schemaRef ds:uri="http://www.w3.org/XML/1998/namespace"/>
    <ds:schemaRef ds:uri="http://schemas.microsoft.com/office/2006/metadata/properties"/>
    <ds:schemaRef ds:uri="http://purl.org/dc/elements/1.1/"/>
    <ds:schemaRef ds:uri="http://purl.org/dc/dcmitype/"/>
    <ds:schemaRef ds:uri="b1c3d6fc-5689-40cc-899d-3b916b4ff5bf"/>
    <ds:schemaRef ds:uri="http://schemas.openxmlformats.org/package/2006/metadata/core-properties"/>
    <ds:schemaRef ds:uri="http://schemas.microsoft.com/office/infopath/2007/PartnerControls"/>
    <ds:schemaRef ds:uri="http://purl.org/dc/terms/"/>
    <ds:schemaRef ds:uri="230e9df3-be65-4c73-a93b-d1236ebd677e"/>
    <ds:schemaRef ds:uri="07c5dfa0-33a3-47dd-bfb7-87fb96739115"/>
    <ds:schemaRef ds:uri="http://schemas.microsoft.com/sharepoint/v3"/>
  </ds:schemaRefs>
</ds:datastoreItem>
</file>

<file path=customXml/itemProps2.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3.xml><?xml version="1.0" encoding="utf-8"?>
<ds:datastoreItem xmlns:ds="http://schemas.openxmlformats.org/officeDocument/2006/customXml" ds:itemID="{2DB37518-C209-4908-A87B-1990C143DF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791</Words>
  <Application>Microsoft Office PowerPoint</Application>
  <PresentationFormat>Widescreen</PresentationFormat>
  <Paragraphs>138</Paragraphs>
  <Slides>34</Slides>
  <Notes>2</Notes>
  <HiddenSlides>24</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34</vt:i4>
      </vt:variant>
    </vt:vector>
  </HeadingPairs>
  <TitlesOfParts>
    <vt:vector size="46" baseType="lpstr">
      <vt:lpstr>Arial</vt:lpstr>
      <vt:lpstr>Calibri</vt:lpstr>
      <vt:lpstr>Segoe UI</vt:lpstr>
      <vt:lpstr>Segoe UI Light</vt:lpstr>
      <vt:lpstr>Segoe UI Semibold</vt:lpstr>
      <vt:lpstr>Segoe UI Semilight</vt:lpstr>
      <vt:lpstr>Söhne</vt:lpstr>
      <vt:lpstr>Title Slides</vt:lpstr>
      <vt:lpstr>Content / Agenda Slides</vt:lpstr>
      <vt:lpstr>Section Title Slides</vt:lpstr>
      <vt:lpstr>Body Slides</vt:lpstr>
      <vt:lpstr>Thank You Slides</vt:lpstr>
      <vt:lpstr>Fabric Data Factory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Master slide title</vt:lpstr>
      <vt:lpstr>Agenda</vt:lpstr>
      <vt:lpstr>Contents</vt:lpstr>
      <vt:lpstr>Section title one</vt:lpstr>
      <vt:lpstr>Section title two </vt:lpstr>
      <vt:lpstr>Section title three</vt:lpstr>
      <vt:lpstr>Title</vt:lpstr>
      <vt:lpstr>Section title five</vt:lpstr>
      <vt:lpstr>Microsoft Fabric</vt:lpstr>
      <vt:lpstr>Microsoft Fabric / Section title</vt:lpstr>
      <vt:lpstr>Microsoft Fabric / Section title</vt:lpstr>
      <vt:lpstr>Page title</vt:lpstr>
      <vt:lpstr>Page title</vt:lpstr>
      <vt:lpstr>Page title</vt:lpstr>
      <vt:lpstr>Page title</vt:lpstr>
      <vt:lpstr>Page title</vt:lpstr>
      <vt:lpstr>Page title</vt:lpstr>
      <vt:lpstr>Next steps</vt:lpstr>
      <vt:lpstr>Next steps</vt:lpstr>
      <vt:lpstr>Get started today</vt:lpstr>
      <vt:lpstr>Appendix</vt:lpstr>
      <vt:lpstr>Thank you</vt:lpstr>
      <vt:lpstr>Thank you</vt:lpstr>
      <vt:lpstr>Microsoft Fabric Experience icon library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Demmy Yang</dc:creator>
  <cp:lastModifiedBy>Mathias Halkjær</cp:lastModifiedBy>
  <cp:revision>8</cp:revision>
  <dcterms:created xsi:type="dcterms:W3CDTF">2023-04-25T23:52:52Z</dcterms:created>
  <dcterms:modified xsi:type="dcterms:W3CDTF">2023-08-28T05:31:32Z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